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307" r:id="rId4"/>
    <p:sldId id="305" r:id="rId5"/>
    <p:sldId id="306" r:id="rId6"/>
    <p:sldId id="309" r:id="rId7"/>
    <p:sldId id="308" r:id="rId8"/>
    <p:sldId id="300" r:id="rId9"/>
    <p:sldId id="302" r:id="rId10"/>
    <p:sldId id="301" r:id="rId11"/>
    <p:sldId id="293" r:id="rId12"/>
    <p:sldId id="298" r:id="rId13"/>
    <p:sldId id="294" r:id="rId14"/>
    <p:sldId id="295" r:id="rId15"/>
    <p:sldId id="296" r:id="rId16"/>
    <p:sldId id="297" r:id="rId17"/>
    <p:sldId id="299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egoe UI Variable Display Semib" pitchFamily="2" charset="0"/>
      <p:bold r:id="rId32"/>
    </p:embeddedFont>
    <p:embeddedFont>
      <p:font typeface="Sitka Banner Semibold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47CAE69E-B48D-4AC2-A6C3-61AFEE9BA0B5}">
          <p14:sldIdLst>
            <p14:sldId id="256"/>
            <p14:sldId id="258"/>
            <p14:sldId id="307"/>
            <p14:sldId id="305"/>
            <p14:sldId id="306"/>
            <p14:sldId id="309"/>
            <p14:sldId id="308"/>
            <p14:sldId id="300"/>
            <p14:sldId id="302"/>
            <p14:sldId id="301"/>
            <p14:sldId id="293"/>
            <p14:sldId id="298"/>
            <p14:sldId id="294"/>
            <p14:sldId id="295"/>
            <p14:sldId id="296"/>
            <p14:sldId id="297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4747"/>
    <a:srgbClr val="533CD2"/>
    <a:srgbClr val="004792"/>
    <a:srgbClr val="DAE2EE"/>
    <a:srgbClr val="FFFFFF"/>
    <a:srgbClr val="53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ABA9C-AE8C-4642-876D-E445DEAF1B22}" v="24" dt="2022-12-11T17:36:10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Henrique" userId="0987b2e54aeb61af" providerId="LiveId" clId="{436091D7-4F03-4A88-8B97-35C3FC82A3DB}"/>
    <pc:docChg chg="undo custSel addSld delSld modSld sldOrd addSection delSection modSection">
      <pc:chgData name="Ivo Henrique" userId="0987b2e54aeb61af" providerId="LiveId" clId="{436091D7-4F03-4A88-8B97-35C3FC82A3DB}" dt="2022-12-11T21:23:49.556" v="1712" actId="20577"/>
      <pc:docMkLst>
        <pc:docMk/>
      </pc:docMkLst>
      <pc:sldChg chg="del">
        <pc:chgData name="Ivo Henrique" userId="0987b2e54aeb61af" providerId="LiveId" clId="{436091D7-4F03-4A88-8B97-35C3FC82A3DB}" dt="2022-12-11T12:40:07.078" v="1101" actId="47"/>
        <pc:sldMkLst>
          <pc:docMk/>
          <pc:sldMk cId="0" sldId="260"/>
        </pc:sldMkLst>
      </pc:sldChg>
      <pc:sldChg chg="del">
        <pc:chgData name="Ivo Henrique" userId="0987b2e54aeb61af" providerId="LiveId" clId="{436091D7-4F03-4A88-8B97-35C3FC82A3DB}" dt="2022-12-11T20:50:24.120" v="1477" actId="2696"/>
        <pc:sldMkLst>
          <pc:docMk/>
          <pc:sldMk cId="2088569332" sldId="291"/>
        </pc:sldMkLst>
      </pc:sldChg>
      <pc:sldChg chg="del">
        <pc:chgData name="Ivo Henrique" userId="0987b2e54aeb61af" providerId="LiveId" clId="{436091D7-4F03-4A88-8B97-35C3FC82A3DB}" dt="2022-12-11T20:25:31.369" v="1371" actId="2696"/>
        <pc:sldMkLst>
          <pc:docMk/>
          <pc:sldMk cId="3763123947" sldId="292"/>
        </pc:sldMkLst>
      </pc:sldChg>
      <pc:sldChg chg="addSp delSp modSp mod modAnim">
        <pc:chgData name="Ivo Henrique" userId="0987b2e54aeb61af" providerId="LiveId" clId="{436091D7-4F03-4A88-8B97-35C3FC82A3DB}" dt="2022-12-11T12:41:26.050" v="1110"/>
        <pc:sldMkLst>
          <pc:docMk/>
          <pc:sldMk cId="322882110" sldId="293"/>
        </pc:sldMkLst>
        <pc:spChg chg="add">
          <ac:chgData name="Ivo Henrique" userId="0987b2e54aeb61af" providerId="LiveId" clId="{436091D7-4F03-4A88-8B97-35C3FC82A3DB}" dt="2022-12-11T12:16:59.140" v="466"/>
          <ac:spMkLst>
            <pc:docMk/>
            <pc:sldMk cId="322882110" sldId="293"/>
            <ac:spMk id="12" creationId="{FF4B2F16-C17F-2130-1169-EACE90F12F48}"/>
          </ac:spMkLst>
        </pc:spChg>
        <pc:spChg chg="add del">
          <ac:chgData name="Ivo Henrique" userId="0987b2e54aeb61af" providerId="LiveId" clId="{436091D7-4F03-4A88-8B97-35C3FC82A3DB}" dt="2022-12-11T12:20:51.179" v="502" actId="478"/>
          <ac:spMkLst>
            <pc:docMk/>
            <pc:sldMk cId="322882110" sldId="293"/>
            <ac:spMk id="21" creationId="{793DFEDD-431B-E1E8-2614-7D91D5B67BA0}"/>
          </ac:spMkLst>
        </pc:spChg>
        <pc:grpChg chg="add mod">
          <ac:chgData name="Ivo Henrique" userId="0987b2e54aeb61af" providerId="LiveId" clId="{436091D7-4F03-4A88-8B97-35C3FC82A3DB}" dt="2022-12-11T12:41:11.781" v="1102" actId="164"/>
          <ac:grpSpMkLst>
            <pc:docMk/>
            <pc:sldMk cId="322882110" sldId="293"/>
            <ac:grpSpMk id="22" creationId="{2B137EF0-5A72-C22D-2273-EADD4FE5373E}"/>
          </ac:grpSpMkLst>
        </pc:grpChg>
        <pc:picChg chg="add del mod">
          <ac:chgData name="Ivo Henrique" userId="0987b2e54aeb61af" providerId="LiveId" clId="{436091D7-4F03-4A88-8B97-35C3FC82A3DB}" dt="2022-12-11T11:37:53.410" v="4" actId="478"/>
          <ac:picMkLst>
            <pc:docMk/>
            <pc:sldMk cId="322882110" sldId="293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2:15:19.137" v="465" actId="478"/>
          <ac:picMkLst>
            <pc:docMk/>
            <pc:sldMk cId="322882110" sldId="293"/>
            <ac:picMk id="11" creationId="{DC7FA9C2-863D-1244-D82B-9CED88162717}"/>
          </ac:picMkLst>
        </pc:picChg>
        <pc:picChg chg="add del mod">
          <ac:chgData name="Ivo Henrique" userId="0987b2e54aeb61af" providerId="LiveId" clId="{436091D7-4F03-4A88-8B97-35C3FC82A3DB}" dt="2022-12-11T12:18:21.119" v="476" actId="478"/>
          <ac:picMkLst>
            <pc:docMk/>
            <pc:sldMk cId="322882110" sldId="293"/>
            <ac:picMk id="13" creationId="{3994891F-B9DE-39A8-97AC-EFFCC5FC975B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4" creationId="{BF5F9236-857F-2327-EFC2-69C63CD27923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5" creationId="{81DE10AB-76DD-3FBA-9D65-BC084D35EDF6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6" creationId="{E3018BDD-3AFB-FC52-7876-8115F94672A0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7" creationId="{298CDAC1-A5CE-3376-4CCA-12495D5E2675}"/>
          </ac:picMkLst>
        </pc:picChg>
      </pc:sldChg>
      <pc:sldChg chg="addSp delSp modSp add mod modTransition modAnim">
        <pc:chgData name="Ivo Henrique" userId="0987b2e54aeb61af" providerId="LiveId" clId="{436091D7-4F03-4A88-8B97-35C3FC82A3DB}" dt="2022-12-11T12:37:13.153" v="1074"/>
        <pc:sldMkLst>
          <pc:docMk/>
          <pc:sldMk cId="2955238560" sldId="294"/>
        </pc:sldMkLst>
        <pc:spChg chg="add mod">
          <ac:chgData name="Ivo Henrique" userId="0987b2e54aeb61af" providerId="LiveId" clId="{436091D7-4F03-4A88-8B97-35C3FC82A3DB}" dt="2022-12-11T12:35:33.113" v="1061" actId="164"/>
          <ac:spMkLst>
            <pc:docMk/>
            <pc:sldMk cId="2955238560" sldId="294"/>
            <ac:spMk id="15" creationId="{170EFD85-5D35-56CF-371D-90C23D4E8392}"/>
          </ac:spMkLst>
        </pc:spChg>
        <pc:spChg chg="add mod">
          <ac:chgData name="Ivo Henrique" userId="0987b2e54aeb61af" providerId="LiveId" clId="{436091D7-4F03-4A88-8B97-35C3FC82A3DB}" dt="2022-12-11T12:35:41.689" v="1062" actId="164"/>
          <ac:spMkLst>
            <pc:docMk/>
            <pc:sldMk cId="2955238560" sldId="294"/>
            <ac:spMk id="16" creationId="{88E454DE-E413-A517-3A5A-0E56843CD7CF}"/>
          </ac:spMkLst>
        </pc:spChg>
        <pc:spChg chg="add mod">
          <ac:chgData name="Ivo Henrique" userId="0987b2e54aeb61af" providerId="LiveId" clId="{436091D7-4F03-4A88-8B97-35C3FC82A3DB}" dt="2022-12-11T12:35:47.924" v="1063" actId="164"/>
          <ac:spMkLst>
            <pc:docMk/>
            <pc:sldMk cId="2955238560" sldId="294"/>
            <ac:spMk id="17" creationId="{372322CF-6B90-8A4A-E80C-2A6655096659}"/>
          </ac:spMkLst>
        </pc:spChg>
        <pc:spChg chg="add mod">
          <ac:chgData name="Ivo Henrique" userId="0987b2e54aeb61af" providerId="LiveId" clId="{436091D7-4F03-4A88-8B97-35C3FC82A3DB}" dt="2022-12-11T12:35:24.599" v="1060" actId="164"/>
          <ac:spMkLst>
            <pc:docMk/>
            <pc:sldMk cId="2955238560" sldId="294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4:56.285" v="1056" actId="164"/>
          <ac:spMkLst>
            <pc:docMk/>
            <pc:sldMk cId="2955238560" sldId="294"/>
            <ac:spMk id="30" creationId="{DEA7A4AA-C18C-8A2F-BFD1-52353CF87DF4}"/>
          </ac:spMkLst>
        </pc:spChg>
        <pc:spChg chg="add mod">
          <ac:chgData name="Ivo Henrique" userId="0987b2e54aeb61af" providerId="LiveId" clId="{436091D7-4F03-4A88-8B97-35C3FC82A3DB}" dt="2022-12-11T12:35:01.975" v="1057" actId="164"/>
          <ac:spMkLst>
            <pc:docMk/>
            <pc:sldMk cId="2955238560" sldId="294"/>
            <ac:spMk id="31" creationId="{57B11C16-8C88-805B-076D-AB4CD24D8756}"/>
          </ac:spMkLst>
        </pc:spChg>
        <pc:spChg chg="add mod">
          <ac:chgData name="Ivo Henrique" userId="0987b2e54aeb61af" providerId="LiveId" clId="{436091D7-4F03-4A88-8B97-35C3FC82A3DB}" dt="2022-12-11T12:35:08.883" v="1058" actId="164"/>
          <ac:spMkLst>
            <pc:docMk/>
            <pc:sldMk cId="2955238560" sldId="294"/>
            <ac:spMk id="32" creationId="{9951EBB1-7D9A-4FB7-7690-A65A8CBC0679}"/>
          </ac:spMkLst>
        </pc:spChg>
        <pc:spChg chg="add mod">
          <ac:chgData name="Ivo Henrique" userId="0987b2e54aeb61af" providerId="LiveId" clId="{436091D7-4F03-4A88-8B97-35C3FC82A3DB}" dt="2022-12-11T12:35:15.692" v="1059" actId="164"/>
          <ac:spMkLst>
            <pc:docMk/>
            <pc:sldMk cId="2955238560" sldId="294"/>
            <ac:spMk id="33" creationId="{CDB87833-5A78-9FF4-3E91-167C0C5F6A75}"/>
          </ac:spMkLst>
        </pc:s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4" creationId="{77AD74AB-601F-061C-2EFC-F195E3F39135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5" creationId="{59A9CABE-2A77-0DF3-60F4-C2DC2DC90C1F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36" creationId="{DB43574E-9740-4159-C65F-48396348954B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37" creationId="{06EEA790-0A66-4F31-07A6-05675DA9F553}"/>
          </ac:grpSpMkLst>
        </pc:gr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8" creationId="{C29E541E-A832-EAAD-2419-1719FEA50FB8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9" creationId="{A96FB9E0-C1FE-DFC1-24A7-E54800CE5EC7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40" creationId="{B228BC14-5F42-BCA9-EF7F-E5FFE91F044D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41" creationId="{8E930FFA-9653-63E7-97AB-E67B2782F9AF}"/>
          </ac:grpSpMkLst>
        </pc:grpChg>
        <pc:picChg chg="del mod">
          <ac:chgData name="Ivo Henrique" userId="0987b2e54aeb61af" providerId="LiveId" clId="{436091D7-4F03-4A88-8B97-35C3FC82A3DB}" dt="2022-12-11T11:57:16.753" v="383" actId="478"/>
          <ac:picMkLst>
            <pc:docMk/>
            <pc:sldMk cId="2955238560" sldId="294"/>
            <ac:picMk id="9" creationId="{8B94E767-35C2-9FFE-8FB7-22DA96ED0050}"/>
          </ac:picMkLst>
        </pc:picChg>
        <pc:picChg chg="add del mod">
          <ac:chgData name="Ivo Henrique" userId="0987b2e54aeb61af" providerId="LiveId" clId="{436091D7-4F03-4A88-8B97-35C3FC82A3DB}" dt="2022-12-11T11:57:50.787" v="388" actId="478"/>
          <ac:picMkLst>
            <pc:docMk/>
            <pc:sldMk cId="2955238560" sldId="294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58:20.577" v="392" actId="478"/>
          <ac:picMkLst>
            <pc:docMk/>
            <pc:sldMk cId="2955238560" sldId="294"/>
            <ac:picMk id="12" creationId="{F6D6E699-FD38-EE2F-291A-799F2A1BE22C}"/>
          </ac:picMkLst>
        </pc:picChg>
        <pc:picChg chg="add del mod">
          <ac:chgData name="Ivo Henrique" userId="0987b2e54aeb61af" providerId="LiveId" clId="{436091D7-4F03-4A88-8B97-35C3FC82A3DB}" dt="2022-12-11T11:58:34.337" v="398" actId="478"/>
          <ac:picMkLst>
            <pc:docMk/>
            <pc:sldMk cId="2955238560" sldId="294"/>
            <ac:picMk id="14" creationId="{E8A2E431-2193-6258-43A8-BA0AF0724584}"/>
          </ac:picMkLst>
        </pc:picChg>
        <pc:picChg chg="add mod">
          <ac:chgData name="Ivo Henrique" userId="0987b2e54aeb61af" providerId="LiveId" clId="{436091D7-4F03-4A88-8B97-35C3FC82A3DB}" dt="2022-12-11T12:34:56.285" v="1056" actId="164"/>
          <ac:picMkLst>
            <pc:docMk/>
            <pc:sldMk cId="2955238560" sldId="294"/>
            <ac:picMk id="23" creationId="{DB680E53-6F1B-18DC-27A5-308AEEEBE114}"/>
          </ac:picMkLst>
        </pc:picChg>
        <pc:picChg chg="add mod">
          <ac:chgData name="Ivo Henrique" userId="0987b2e54aeb61af" providerId="LiveId" clId="{436091D7-4F03-4A88-8B97-35C3FC82A3DB}" dt="2022-12-11T12:35:01.975" v="1057" actId="164"/>
          <ac:picMkLst>
            <pc:docMk/>
            <pc:sldMk cId="2955238560" sldId="294"/>
            <ac:picMk id="25" creationId="{361F2424-BCE9-CE45-FC42-47A99EDBCE82}"/>
          </ac:picMkLst>
        </pc:picChg>
        <pc:picChg chg="add mod">
          <ac:chgData name="Ivo Henrique" userId="0987b2e54aeb61af" providerId="LiveId" clId="{436091D7-4F03-4A88-8B97-35C3FC82A3DB}" dt="2022-12-11T12:35:08.883" v="1058" actId="164"/>
          <ac:picMkLst>
            <pc:docMk/>
            <pc:sldMk cId="2955238560" sldId="294"/>
            <ac:picMk id="27" creationId="{F39261DA-A6B5-5AF3-1362-BDBD0F60C8FC}"/>
          </ac:picMkLst>
        </pc:picChg>
        <pc:picChg chg="add mod">
          <ac:chgData name="Ivo Henrique" userId="0987b2e54aeb61af" providerId="LiveId" clId="{436091D7-4F03-4A88-8B97-35C3FC82A3DB}" dt="2022-12-11T12:35:15.692" v="1059" actId="164"/>
          <ac:picMkLst>
            <pc:docMk/>
            <pc:sldMk cId="2955238560" sldId="294"/>
            <ac:picMk id="29" creationId="{6E42CEA7-30B4-9331-DAE6-06DB3EE7DBE6}"/>
          </ac:picMkLst>
        </pc:picChg>
      </pc:sldChg>
      <pc:sldChg chg="addSp delSp modSp add mod modAnim">
        <pc:chgData name="Ivo Henrique" userId="0987b2e54aeb61af" providerId="LiveId" clId="{436091D7-4F03-4A88-8B97-35C3FC82A3DB}" dt="2022-12-11T12:37:54.808" v="1082"/>
        <pc:sldMkLst>
          <pc:docMk/>
          <pc:sldMk cId="933122742" sldId="295"/>
        </pc:sldMkLst>
        <pc:spChg chg="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41" creationId="{BFFE9DB5-FD3B-287F-3027-E2EE7C22D04A}"/>
          </ac:spMkLst>
        </pc:spChg>
        <pc:spChg chg="add 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42" creationId="{2A42941A-328A-05BD-6DB3-0E70561A44DD}"/>
          </ac:spMkLst>
        </pc:spChg>
        <pc:spChg chg="add 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43" creationId="{2C646163-3CDE-23A6-1FE0-AC80750B8234}"/>
          </ac:spMkLst>
        </pc:spChg>
        <pc:spChg chg="add 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44" creationId="{BDD730F3-50F8-6A05-C8C4-DD8BBC620634}"/>
          </ac:spMkLst>
        </pc:spChg>
        <pc:grpChg chg="add mod">
          <ac:chgData name="Ivo Henrique" userId="0987b2e54aeb61af" providerId="LiveId" clId="{436091D7-4F03-4A88-8B97-35C3FC82A3DB}" dt="2022-12-11T12:37:22.240" v="1075" actId="164"/>
          <ac:grpSpMkLst>
            <pc:docMk/>
            <pc:sldMk cId="933122742" sldId="295"/>
            <ac:grpSpMk id="45" creationId="{D3FC293B-31C9-53BE-ADCC-B40FF9B5E7A5}"/>
          </ac:grpSpMkLst>
        </pc:grpChg>
        <pc:grpChg chg="add mod">
          <ac:chgData name="Ivo Henrique" userId="0987b2e54aeb61af" providerId="LiveId" clId="{436091D7-4F03-4A88-8B97-35C3FC82A3DB}" dt="2022-12-11T12:37:31.545" v="1077" actId="164"/>
          <ac:grpSpMkLst>
            <pc:docMk/>
            <pc:sldMk cId="933122742" sldId="295"/>
            <ac:grpSpMk id="46" creationId="{61FF1DBD-B0C3-F785-CC47-1307B6D4CE65}"/>
          </ac:grpSpMkLst>
        </pc:grpChg>
        <pc:grpChg chg="add mod">
          <ac:chgData name="Ivo Henrique" userId="0987b2e54aeb61af" providerId="LiveId" clId="{436091D7-4F03-4A88-8B97-35C3FC82A3DB}" dt="2022-12-11T12:37:44.322" v="1079" actId="164"/>
          <ac:grpSpMkLst>
            <pc:docMk/>
            <pc:sldMk cId="933122742" sldId="295"/>
            <ac:grpSpMk id="47" creationId="{97EFFA7D-1744-1055-9814-2D2DF00586C0}"/>
          </ac:grpSpMkLst>
        </pc:grpChg>
        <pc:grpChg chg="add mod">
          <ac:chgData name="Ivo Henrique" userId="0987b2e54aeb61af" providerId="LiveId" clId="{436091D7-4F03-4A88-8B97-35C3FC82A3DB}" dt="2022-12-11T12:37:53.705" v="1081" actId="164"/>
          <ac:grpSpMkLst>
            <pc:docMk/>
            <pc:sldMk cId="933122742" sldId="295"/>
            <ac:grpSpMk id="48" creationId="{8B08F9BE-57BF-66D6-23B9-0B64E6DB1D7E}"/>
          </ac:grpSpMkLst>
        </pc:grpChg>
        <pc:picChg chg="add del">
          <ac:chgData name="Ivo Henrique" userId="0987b2e54aeb61af" providerId="LiveId" clId="{436091D7-4F03-4A88-8B97-35C3FC82A3DB}" dt="2022-12-11T11:46:13.952" v="313" actId="478"/>
          <ac:picMkLst>
            <pc:docMk/>
            <pc:sldMk cId="933122742" sldId="295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1:46:27.330" v="368" actId="478"/>
          <ac:picMkLst>
            <pc:docMk/>
            <pc:sldMk cId="933122742" sldId="295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45:44.710" v="305" actId="22"/>
          <ac:picMkLst>
            <pc:docMk/>
            <pc:sldMk cId="933122742" sldId="295"/>
            <ac:picMk id="11" creationId="{7671FADD-BFCC-1AC4-B8F1-4242C8D8E40B}"/>
          </ac:picMkLst>
        </pc:picChg>
        <pc:picChg chg="add del">
          <ac:chgData name="Ivo Henrique" userId="0987b2e54aeb61af" providerId="LiveId" clId="{436091D7-4F03-4A88-8B97-35C3FC82A3DB}" dt="2022-12-11T11:46:28.618" v="369" actId="478"/>
          <ac:picMkLst>
            <pc:docMk/>
            <pc:sldMk cId="933122742" sldId="295"/>
            <ac:picMk id="12" creationId="{F6D6E699-FD38-EE2F-291A-799F2A1BE22C}"/>
          </ac:picMkLst>
        </pc:picChg>
        <pc:picChg chg="add del">
          <ac:chgData name="Ivo Henrique" userId="0987b2e54aeb61af" providerId="LiveId" clId="{436091D7-4F03-4A88-8B97-35C3FC82A3DB}" dt="2022-12-11T11:46:29.064" v="370" actId="478"/>
          <ac:picMkLst>
            <pc:docMk/>
            <pc:sldMk cId="933122742" sldId="295"/>
            <ac:picMk id="14" creationId="{E8A2E431-2193-6258-43A8-BA0AF0724584}"/>
          </ac:picMkLst>
        </pc:picChg>
        <pc:picChg chg="add del mod">
          <ac:chgData name="Ivo Henrique" userId="0987b2e54aeb61af" providerId="LiveId" clId="{436091D7-4F03-4A88-8B97-35C3FC82A3DB}" dt="2022-12-11T11:45:43.300" v="302" actId="22"/>
          <ac:picMkLst>
            <pc:docMk/>
            <pc:sldMk cId="933122742" sldId="295"/>
            <ac:picMk id="22" creationId="{1DE9FAC1-0BE5-81C1-1B25-70E6DFBEA638}"/>
          </ac:picMkLst>
        </pc:picChg>
        <pc:picChg chg="add del mod">
          <ac:chgData name="Ivo Henrique" userId="0987b2e54aeb61af" providerId="LiveId" clId="{436091D7-4F03-4A88-8B97-35C3FC82A3DB}" dt="2022-12-11T11:45:42.447" v="298" actId="22"/>
          <ac:picMkLst>
            <pc:docMk/>
            <pc:sldMk cId="933122742" sldId="295"/>
            <ac:picMk id="24" creationId="{BE3EF12D-C1E0-4653-D591-4330D01E616A}"/>
          </ac:picMkLst>
        </pc:picChg>
        <pc:picChg chg="add del mod">
          <ac:chgData name="Ivo Henrique" userId="0987b2e54aeb61af" providerId="LiveId" clId="{436091D7-4F03-4A88-8B97-35C3FC82A3DB}" dt="2022-12-11T11:59:47.152" v="405" actId="478"/>
          <ac:picMkLst>
            <pc:docMk/>
            <pc:sldMk cId="933122742" sldId="295"/>
            <ac:picMk id="26" creationId="{BD25B2B6-8CC0-A090-A3C2-D879943356F4}"/>
          </ac:picMkLst>
        </pc:picChg>
        <pc:picChg chg="add del mod">
          <ac:chgData name="Ivo Henrique" userId="0987b2e54aeb61af" providerId="LiveId" clId="{436091D7-4F03-4A88-8B97-35C3FC82A3DB}" dt="2022-12-11T12:00:02.960" v="409" actId="478"/>
          <ac:picMkLst>
            <pc:docMk/>
            <pc:sldMk cId="933122742" sldId="295"/>
            <ac:picMk id="28" creationId="{3BADBBEF-1622-8BBD-0C2E-A1A28A6AF39A}"/>
          </ac:picMkLst>
        </pc:picChg>
        <pc:picChg chg="add del mod">
          <ac:chgData name="Ivo Henrique" userId="0987b2e54aeb61af" providerId="LiveId" clId="{436091D7-4F03-4A88-8B97-35C3FC82A3DB}" dt="2022-12-11T12:00:41.321" v="413" actId="478"/>
          <ac:picMkLst>
            <pc:docMk/>
            <pc:sldMk cId="933122742" sldId="295"/>
            <ac:picMk id="30" creationId="{4ABF6A03-4FA6-0A67-D01B-FD7D9940CC8F}"/>
          </ac:picMkLst>
        </pc:picChg>
        <pc:picChg chg="add del mod">
          <ac:chgData name="Ivo Henrique" userId="0987b2e54aeb61af" providerId="LiveId" clId="{436091D7-4F03-4A88-8B97-35C3FC82A3DB}" dt="2022-12-11T12:01:10.233" v="420" actId="478"/>
          <ac:picMkLst>
            <pc:docMk/>
            <pc:sldMk cId="933122742" sldId="295"/>
            <ac:picMk id="32" creationId="{064487A2-7278-C58B-87BC-37ECCB18BDFB}"/>
          </ac:picMkLst>
        </pc:picChg>
        <pc:picChg chg="add mod">
          <ac:chgData name="Ivo Henrique" userId="0987b2e54aeb61af" providerId="LiveId" clId="{436091D7-4F03-4A88-8B97-35C3FC82A3DB}" dt="2022-12-11T12:37:22.240" v="1075" actId="164"/>
          <ac:picMkLst>
            <pc:docMk/>
            <pc:sldMk cId="933122742" sldId="295"/>
            <ac:picMk id="34" creationId="{F1478810-E66D-9149-3C9B-63DA7CED1AA4}"/>
          </ac:picMkLst>
        </pc:picChg>
        <pc:picChg chg="add mod">
          <ac:chgData name="Ivo Henrique" userId="0987b2e54aeb61af" providerId="LiveId" clId="{436091D7-4F03-4A88-8B97-35C3FC82A3DB}" dt="2022-12-11T12:37:31.545" v="1077" actId="164"/>
          <ac:picMkLst>
            <pc:docMk/>
            <pc:sldMk cId="933122742" sldId="295"/>
            <ac:picMk id="36" creationId="{7B419CF5-F694-CFFC-EDC8-A2CEA3AE6F59}"/>
          </ac:picMkLst>
        </pc:picChg>
        <pc:picChg chg="add mod">
          <ac:chgData name="Ivo Henrique" userId="0987b2e54aeb61af" providerId="LiveId" clId="{436091D7-4F03-4A88-8B97-35C3FC82A3DB}" dt="2022-12-11T12:37:44.322" v="1079" actId="164"/>
          <ac:picMkLst>
            <pc:docMk/>
            <pc:sldMk cId="933122742" sldId="295"/>
            <ac:picMk id="38" creationId="{C007E2DF-D367-2050-2792-BDD63F85CEDB}"/>
          </ac:picMkLst>
        </pc:picChg>
        <pc:picChg chg="add mod">
          <ac:chgData name="Ivo Henrique" userId="0987b2e54aeb61af" providerId="LiveId" clId="{436091D7-4F03-4A88-8B97-35C3FC82A3DB}" dt="2022-12-11T12:37:53.705" v="1081" actId="164"/>
          <ac:picMkLst>
            <pc:docMk/>
            <pc:sldMk cId="933122742" sldId="295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8:38.761" v="1090"/>
        <pc:sldMkLst>
          <pc:docMk/>
          <pc:sldMk cId="2596173234" sldId="296"/>
        </pc:sldMkLst>
        <pc:spChg chg="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3" creationId="{39D05C2F-3C5E-04E2-9E17-389CD1DCBECA}"/>
          </ac:spMkLst>
        </pc:spChg>
        <pc:spChg chg="add 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24" creationId="{063F9BD2-8014-2FD1-F9AC-9CB21942293C}"/>
          </ac:spMkLst>
        </pc:spChg>
        <pc:spChg chg="add 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25" creationId="{17878AD9-D1ED-35CC-61A4-2F42860D51FF}"/>
          </ac:spMkLst>
        </pc:spChg>
        <pc:spChg chg="add 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26" creationId="{E7FD4269-FCD2-3FD3-5BD1-438828C46DC5}"/>
          </ac:spMkLst>
        </pc:spChg>
        <pc:grpChg chg="add mod">
          <ac:chgData name="Ivo Henrique" userId="0987b2e54aeb61af" providerId="LiveId" clId="{436091D7-4F03-4A88-8B97-35C3FC82A3DB}" dt="2022-12-11T12:38:11.137" v="1083" actId="164"/>
          <ac:grpSpMkLst>
            <pc:docMk/>
            <pc:sldMk cId="2596173234" sldId="296"/>
            <ac:grpSpMk id="27" creationId="{EA47A126-5000-52D2-4377-4446F85DBF40}"/>
          </ac:grpSpMkLst>
        </pc:grpChg>
        <pc:grpChg chg="add mod">
          <ac:chgData name="Ivo Henrique" userId="0987b2e54aeb61af" providerId="LiveId" clId="{436091D7-4F03-4A88-8B97-35C3FC82A3DB}" dt="2022-12-11T12:38:19.863" v="1085" actId="164"/>
          <ac:grpSpMkLst>
            <pc:docMk/>
            <pc:sldMk cId="2596173234" sldId="296"/>
            <ac:grpSpMk id="28" creationId="{07B1121E-6918-AEFD-AE63-FDE1FBA97BC5}"/>
          </ac:grpSpMkLst>
        </pc:grpChg>
        <pc:grpChg chg="add mod">
          <ac:chgData name="Ivo Henrique" userId="0987b2e54aeb61af" providerId="LiveId" clId="{436091D7-4F03-4A88-8B97-35C3FC82A3DB}" dt="2022-12-11T12:38:28.352" v="1087" actId="164"/>
          <ac:grpSpMkLst>
            <pc:docMk/>
            <pc:sldMk cId="2596173234" sldId="296"/>
            <ac:grpSpMk id="29" creationId="{CF02E70C-6171-252F-B94E-BE666503695D}"/>
          </ac:grpSpMkLst>
        </pc:grpChg>
        <pc:grpChg chg="add mod">
          <ac:chgData name="Ivo Henrique" userId="0987b2e54aeb61af" providerId="LiveId" clId="{436091D7-4F03-4A88-8B97-35C3FC82A3DB}" dt="2022-12-11T12:38:37.630" v="1089" actId="164"/>
          <ac:grpSpMkLst>
            <pc:docMk/>
            <pc:sldMk cId="2596173234" sldId="296"/>
            <ac:grpSpMk id="30" creationId="{3AB7923F-46FF-A5A6-5AB0-DCC6CB59D619}"/>
          </ac:grpSpMkLst>
        </pc:grpChg>
        <pc:picChg chg="add mod">
          <ac:chgData name="Ivo Henrique" userId="0987b2e54aeb61af" providerId="LiveId" clId="{436091D7-4F03-4A88-8B97-35C3FC82A3DB}" dt="2022-12-11T12:38:11.137" v="1083" actId="164"/>
          <ac:picMkLst>
            <pc:docMk/>
            <pc:sldMk cId="2596173234" sldId="296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19.863" v="1085" actId="164"/>
          <ac:picMkLst>
            <pc:docMk/>
            <pc:sldMk cId="2596173234" sldId="296"/>
            <ac:picMk id="11" creationId="{AF323C92-96C7-BDAC-61F3-202632B57820}"/>
          </ac:picMkLst>
        </pc:picChg>
        <pc:picChg chg="add mod">
          <ac:chgData name="Ivo Henrique" userId="0987b2e54aeb61af" providerId="LiveId" clId="{436091D7-4F03-4A88-8B97-35C3FC82A3DB}" dt="2022-12-11T12:38:28.352" v="1087" actId="164"/>
          <ac:picMkLst>
            <pc:docMk/>
            <pc:sldMk cId="2596173234" sldId="296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8:37.630" v="1089" actId="164"/>
          <ac:picMkLst>
            <pc:docMk/>
            <pc:sldMk cId="2596173234" sldId="296"/>
            <ac:picMk id="22" creationId="{BEEE981C-9E9B-A93A-FBEB-66B582CE4395}"/>
          </ac:picMkLst>
        </pc:picChg>
        <pc:picChg chg="del">
          <ac:chgData name="Ivo Henrique" userId="0987b2e54aeb61af" providerId="LiveId" clId="{436091D7-4F03-4A88-8B97-35C3FC82A3DB}" dt="2022-12-11T12:01:46.347" v="425" actId="478"/>
          <ac:picMkLst>
            <pc:docMk/>
            <pc:sldMk cId="2596173234" sldId="296"/>
            <ac:picMk id="34" creationId="{F1478810-E66D-9149-3C9B-63DA7CED1AA4}"/>
          </ac:picMkLst>
        </pc:picChg>
        <pc:picChg chg="del">
          <ac:chgData name="Ivo Henrique" userId="0987b2e54aeb61af" providerId="LiveId" clId="{436091D7-4F03-4A88-8B97-35C3FC82A3DB}" dt="2022-12-11T12:02:17.337" v="431" actId="478"/>
          <ac:picMkLst>
            <pc:docMk/>
            <pc:sldMk cId="2596173234" sldId="296"/>
            <ac:picMk id="36" creationId="{7B419CF5-F694-CFFC-EDC8-A2CEA3AE6F59}"/>
          </ac:picMkLst>
        </pc:picChg>
        <pc:picChg chg="del">
          <ac:chgData name="Ivo Henrique" userId="0987b2e54aeb61af" providerId="LiveId" clId="{436091D7-4F03-4A88-8B97-35C3FC82A3DB}" dt="2022-12-11T12:02:44.746" v="435" actId="478"/>
          <ac:picMkLst>
            <pc:docMk/>
            <pc:sldMk cId="2596173234" sldId="296"/>
            <ac:picMk id="38" creationId="{C007E2DF-D367-2050-2792-BDD63F85CEDB}"/>
          </ac:picMkLst>
        </pc:picChg>
        <pc:picChg chg="del">
          <ac:chgData name="Ivo Henrique" userId="0987b2e54aeb61af" providerId="LiveId" clId="{436091D7-4F03-4A88-8B97-35C3FC82A3DB}" dt="2022-12-11T12:03:12.760" v="439" actId="478"/>
          <ac:picMkLst>
            <pc:docMk/>
            <pc:sldMk cId="2596173234" sldId="296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9:23.925" v="1098"/>
        <pc:sldMkLst>
          <pc:docMk/>
          <pc:sldMk cId="255556306" sldId="297"/>
        </pc:sldMkLst>
        <pc:spChg chg="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7" creationId="{78B58C04-79A7-A7F1-D350-1B7E789AFAE3}"/>
          </ac:spMkLst>
        </pc:spChg>
        <pc:spChg chg="add 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28" creationId="{D035F893-DC18-13EE-39B3-DD87D2D61EE4}"/>
          </ac:spMkLst>
        </pc:spChg>
        <pc:spChg chg="add 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29" creationId="{142232C0-823E-CCB2-5664-F925177B727D}"/>
          </ac:spMkLst>
        </pc:spChg>
        <pc:spChg chg="add 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30" creationId="{1FA2BBA3-F376-6BA3-BE72-9E4D7CA9EDFE}"/>
          </ac:spMkLst>
        </pc:spChg>
        <pc:grpChg chg="add mod">
          <ac:chgData name="Ivo Henrique" userId="0987b2e54aeb61af" providerId="LiveId" clId="{436091D7-4F03-4A88-8B97-35C3FC82A3DB}" dt="2022-12-11T12:38:47.608" v="1091" actId="164"/>
          <ac:grpSpMkLst>
            <pc:docMk/>
            <pc:sldMk cId="255556306" sldId="297"/>
            <ac:grpSpMk id="31" creationId="{89F09978-B1DE-AEEF-F41C-19B89367DE50}"/>
          </ac:grpSpMkLst>
        </pc:grpChg>
        <pc:grpChg chg="add mod">
          <ac:chgData name="Ivo Henrique" userId="0987b2e54aeb61af" providerId="LiveId" clId="{436091D7-4F03-4A88-8B97-35C3FC82A3DB}" dt="2022-12-11T12:39:00.585" v="1093" actId="164"/>
          <ac:grpSpMkLst>
            <pc:docMk/>
            <pc:sldMk cId="255556306" sldId="297"/>
            <ac:grpSpMk id="32" creationId="{B89A7E68-6754-95BE-F3A6-C85B9BBF7FDB}"/>
          </ac:grpSpMkLst>
        </pc:grpChg>
        <pc:grpChg chg="add mod">
          <ac:chgData name="Ivo Henrique" userId="0987b2e54aeb61af" providerId="LiveId" clId="{436091D7-4F03-4A88-8B97-35C3FC82A3DB}" dt="2022-12-11T12:39:11.654" v="1095" actId="164"/>
          <ac:grpSpMkLst>
            <pc:docMk/>
            <pc:sldMk cId="255556306" sldId="297"/>
            <ac:grpSpMk id="33" creationId="{AB58C359-6FBB-665A-728F-21C7ED95C5AD}"/>
          </ac:grpSpMkLst>
        </pc:grpChg>
        <pc:grpChg chg="add mod">
          <ac:chgData name="Ivo Henrique" userId="0987b2e54aeb61af" providerId="LiveId" clId="{436091D7-4F03-4A88-8B97-35C3FC82A3DB}" dt="2022-12-11T12:39:22.754" v="1097" actId="164"/>
          <ac:grpSpMkLst>
            <pc:docMk/>
            <pc:sldMk cId="255556306" sldId="297"/>
            <ac:grpSpMk id="34" creationId="{8380665D-066A-6534-22A5-939D8DD2FA0F}"/>
          </ac:grpSpMkLst>
        </pc:grpChg>
        <pc:picChg chg="del">
          <ac:chgData name="Ivo Henrique" userId="0987b2e54aeb61af" providerId="LiveId" clId="{436091D7-4F03-4A88-8B97-35C3FC82A3DB}" dt="2022-12-11T12:03:55.176" v="446" actId="478"/>
          <ac:picMkLst>
            <pc:docMk/>
            <pc:sldMk cId="255556306" sldId="297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47.608" v="1091" actId="164"/>
          <ac:picMkLst>
            <pc:docMk/>
            <pc:sldMk cId="255556306" sldId="297"/>
            <ac:picMk id="10" creationId="{A1973491-3CAD-4ECF-7AAF-AD21B9C4D2E8}"/>
          </ac:picMkLst>
        </pc:picChg>
        <pc:picChg chg="del">
          <ac:chgData name="Ivo Henrique" userId="0987b2e54aeb61af" providerId="LiveId" clId="{436091D7-4F03-4A88-8B97-35C3FC82A3DB}" dt="2022-12-11T12:04:28.494" v="450" actId="478"/>
          <ac:picMkLst>
            <pc:docMk/>
            <pc:sldMk cId="255556306" sldId="297"/>
            <ac:picMk id="11" creationId="{AF323C92-96C7-BDAC-61F3-202632B57820}"/>
          </ac:picMkLst>
        </pc:picChg>
        <pc:picChg chg="del">
          <ac:chgData name="Ivo Henrique" userId="0987b2e54aeb61af" providerId="LiveId" clId="{436091D7-4F03-4A88-8B97-35C3FC82A3DB}" dt="2022-12-11T12:04:55.040" v="454" actId="478"/>
          <ac:picMkLst>
            <pc:docMk/>
            <pc:sldMk cId="255556306" sldId="297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9:00.585" v="1093" actId="164"/>
          <ac:picMkLst>
            <pc:docMk/>
            <pc:sldMk cId="255556306" sldId="297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05:30.575" v="459" actId="478"/>
          <ac:picMkLst>
            <pc:docMk/>
            <pc:sldMk cId="255556306" sldId="297"/>
            <ac:picMk id="22" creationId="{BEEE981C-9E9B-A93A-FBEB-66B582CE4395}"/>
          </ac:picMkLst>
        </pc:picChg>
        <pc:picChg chg="add mod">
          <ac:chgData name="Ivo Henrique" userId="0987b2e54aeb61af" providerId="LiveId" clId="{436091D7-4F03-4A88-8B97-35C3FC82A3DB}" dt="2022-12-11T12:39:11.654" v="1095" actId="164"/>
          <ac:picMkLst>
            <pc:docMk/>
            <pc:sldMk cId="255556306" sldId="297"/>
            <ac:picMk id="24" creationId="{BF234655-4C39-4634-9FA1-010CDE1648B3}"/>
          </ac:picMkLst>
        </pc:picChg>
        <pc:picChg chg="add mod">
          <ac:chgData name="Ivo Henrique" userId="0987b2e54aeb61af" providerId="LiveId" clId="{436091D7-4F03-4A88-8B97-35C3FC82A3DB}" dt="2022-12-11T12:39:22.754" v="1097" actId="164"/>
          <ac:picMkLst>
            <pc:docMk/>
            <pc:sldMk cId="255556306" sldId="297"/>
            <ac:picMk id="26" creationId="{6E860F59-1A77-5651-B889-DAC842DC2075}"/>
          </ac:picMkLst>
        </pc:picChg>
      </pc:sldChg>
      <pc:sldChg chg="add modAnim">
        <pc:chgData name="Ivo Henrique" userId="0987b2e54aeb61af" providerId="LiveId" clId="{436091D7-4F03-4A88-8B97-35C3FC82A3DB}" dt="2022-12-11T12:43:00.155" v="1118"/>
        <pc:sldMkLst>
          <pc:docMk/>
          <pc:sldMk cId="1053614045" sldId="298"/>
        </pc:sldMkLst>
      </pc:sldChg>
      <pc:sldChg chg="addSp delSp modSp add mod modAnim">
        <pc:chgData name="Ivo Henrique" userId="0987b2e54aeb61af" providerId="LiveId" clId="{436091D7-4F03-4A88-8B97-35C3FC82A3DB}" dt="2022-12-11T21:23:49.556" v="1712" actId="20577"/>
        <pc:sldMkLst>
          <pc:docMk/>
          <pc:sldMk cId="3989043801" sldId="299"/>
        </pc:sldMkLst>
        <pc:spChg chg="add mod">
          <ac:chgData name="Ivo Henrique" userId="0987b2e54aeb61af" providerId="LiveId" clId="{436091D7-4F03-4A88-8B97-35C3FC82A3DB}" dt="2022-12-11T21:23:49.556" v="1712" actId="20577"/>
          <ac:spMkLst>
            <pc:docMk/>
            <pc:sldMk cId="3989043801" sldId="299"/>
            <ac:spMk id="13" creationId="{734D3586-E550-B6FA-60C8-594AD0B430D1}"/>
          </ac:spMkLst>
        </pc:spChg>
        <pc:spChg chg="del">
          <ac:chgData name="Ivo Henrique" userId="0987b2e54aeb61af" providerId="LiveId" clId="{436091D7-4F03-4A88-8B97-35C3FC82A3DB}" dt="2022-12-11T12:29:52.081" v="930" actId="478"/>
          <ac:spMkLst>
            <pc:docMk/>
            <pc:sldMk cId="3989043801" sldId="299"/>
            <ac:spMk id="15" creationId="{170EFD85-5D35-56CF-371D-90C23D4E8392}"/>
          </ac:spMkLst>
        </pc:spChg>
        <pc:spChg chg="del">
          <ac:chgData name="Ivo Henrique" userId="0987b2e54aeb61af" providerId="LiveId" clId="{436091D7-4F03-4A88-8B97-35C3FC82A3DB}" dt="2022-12-11T12:29:53.225" v="931" actId="478"/>
          <ac:spMkLst>
            <pc:docMk/>
            <pc:sldMk cId="3989043801" sldId="299"/>
            <ac:spMk id="16" creationId="{88E454DE-E413-A517-3A5A-0E56843CD7CF}"/>
          </ac:spMkLst>
        </pc:spChg>
        <pc:spChg chg="del">
          <ac:chgData name="Ivo Henrique" userId="0987b2e54aeb61af" providerId="LiveId" clId="{436091D7-4F03-4A88-8B97-35C3FC82A3DB}" dt="2022-12-11T12:29:54.433" v="932" actId="478"/>
          <ac:spMkLst>
            <pc:docMk/>
            <pc:sldMk cId="3989043801" sldId="299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0:23.642" v="965" actId="207"/>
          <ac:spMkLst>
            <pc:docMk/>
            <pc:sldMk cId="3989043801" sldId="299"/>
            <ac:spMk id="20" creationId="{DB33AF2E-7797-1641-8B4F-DA2427C97B14}"/>
          </ac:spMkLst>
        </pc:spChg>
        <pc:spChg chg="mod">
          <ac:chgData name="Ivo Henrique" userId="0987b2e54aeb61af" providerId="LiveId" clId="{436091D7-4F03-4A88-8B97-35C3FC82A3DB}" dt="2022-12-11T12:30:27.111" v="966" actId="403"/>
          <ac:spMkLst>
            <pc:docMk/>
            <pc:sldMk cId="3989043801" sldId="299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47:42.656" v="1122" actId="14100"/>
          <ac:spMkLst>
            <pc:docMk/>
            <pc:sldMk cId="3989043801" sldId="299"/>
            <ac:spMk id="22" creationId="{DE32135C-4A18-CD61-D27F-D5CAC04852C2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3" creationId="{F27C6138-822D-2240-199C-38D74B8C01DD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5" creationId="{B193A890-E746-E615-E2DD-A58B84716A06}"/>
          </ac:spMkLst>
        </pc:spChg>
        <pc:spChg chg="del">
          <ac:chgData name="Ivo Henrique" userId="0987b2e54aeb61af" providerId="LiveId" clId="{436091D7-4F03-4A88-8B97-35C3FC82A3DB}" dt="2022-12-11T12:29:39.624" v="923" actId="478"/>
          <ac:spMkLst>
            <pc:docMk/>
            <pc:sldMk cId="3989043801" sldId="299"/>
            <ac:spMk id="27" creationId="{78B58C04-79A7-A7F1-D350-1B7E789AFAE3}"/>
          </ac:spMkLst>
        </pc:spChg>
        <pc:spChg chg="del">
          <ac:chgData name="Ivo Henrique" userId="0987b2e54aeb61af" providerId="LiveId" clId="{436091D7-4F03-4A88-8B97-35C3FC82A3DB}" dt="2022-12-11T12:29:43.367" v="924" actId="478"/>
          <ac:spMkLst>
            <pc:docMk/>
            <pc:sldMk cId="3989043801" sldId="299"/>
            <ac:spMk id="28" creationId="{D035F893-DC18-13EE-39B3-DD87D2D61EE4}"/>
          </ac:spMkLst>
        </pc:spChg>
        <pc:spChg chg="del">
          <ac:chgData name="Ivo Henrique" userId="0987b2e54aeb61af" providerId="LiveId" clId="{436091D7-4F03-4A88-8B97-35C3FC82A3DB}" dt="2022-12-11T12:29:48.376" v="929" actId="478"/>
          <ac:spMkLst>
            <pc:docMk/>
            <pc:sldMk cId="3989043801" sldId="299"/>
            <ac:spMk id="29" creationId="{142232C0-823E-CCB2-5664-F925177B727D}"/>
          </ac:spMkLst>
        </pc:spChg>
        <pc:spChg chg="del">
          <ac:chgData name="Ivo Henrique" userId="0987b2e54aeb61af" providerId="LiveId" clId="{436091D7-4F03-4A88-8B97-35C3FC82A3DB}" dt="2022-12-11T12:29:45.775" v="926" actId="478"/>
          <ac:spMkLst>
            <pc:docMk/>
            <pc:sldMk cId="3989043801" sldId="299"/>
            <ac:spMk id="30" creationId="{1FA2BBA3-F376-6BA3-BE72-9E4D7CA9EDFE}"/>
          </ac:spMkLst>
        </pc:spChg>
        <pc:spChg chg="add del mod">
          <ac:chgData name="Ivo Henrique" userId="0987b2e54aeb61af" providerId="LiveId" clId="{436091D7-4F03-4A88-8B97-35C3FC82A3DB}" dt="2022-12-11T12:34:18.629" v="1053" actId="478"/>
          <ac:spMkLst>
            <pc:docMk/>
            <pc:sldMk cId="3989043801" sldId="299"/>
            <ac:spMk id="32" creationId="{46CB1032-9C2E-6F14-5151-3A1C97424669}"/>
          </ac:spMkLst>
        </pc:spChg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33" creationId="{456BCA3F-DC46-3E95-7626-3D76A39D040A}"/>
          </ac:spMkLst>
        </pc:spChg>
        <pc:grpChg chg="add del mod">
          <ac:chgData name="Ivo Henrique" userId="0987b2e54aeb61af" providerId="LiveId" clId="{436091D7-4F03-4A88-8B97-35C3FC82A3DB}" dt="2022-12-11T12:34:16.237" v="1052" actId="478"/>
          <ac:grpSpMkLst>
            <pc:docMk/>
            <pc:sldMk cId="3989043801" sldId="299"/>
            <ac:grpSpMk id="31" creationId="{FFA8CF69-A9C0-FFE1-2D6F-5708933C1EAE}"/>
          </ac:grpSpMkLst>
        </pc:grpChg>
        <pc:grpChg chg="add mod">
          <ac:chgData name="Ivo Henrique" userId="0987b2e54aeb61af" providerId="LiveId" clId="{436091D7-4F03-4A88-8B97-35C3FC82A3DB}" dt="2022-12-11T12:40:00.214" v="1099" actId="164"/>
          <ac:grpSpMkLst>
            <pc:docMk/>
            <pc:sldMk cId="3989043801" sldId="299"/>
            <ac:grpSpMk id="34" creationId="{85762FDF-1C9C-D3DB-5312-A3C43FBE27D3}"/>
          </ac:grpSpMkLst>
        </pc:grp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8" creationId="{C04B8F56-B555-1AAB-87DB-06458D9E4149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9" creationId="{0408C08F-7BF7-5246-3A98-D3A77260B1E2}"/>
          </ac:picMkLst>
        </pc:picChg>
        <pc:picChg chg="del">
          <ac:chgData name="Ivo Henrique" userId="0987b2e54aeb61af" providerId="LiveId" clId="{436091D7-4F03-4A88-8B97-35C3FC82A3DB}" dt="2022-12-11T12:29:37.634" v="922" actId="478"/>
          <ac:picMkLst>
            <pc:docMk/>
            <pc:sldMk cId="3989043801" sldId="299"/>
            <ac:picMk id="10" creationId="{A1973491-3CAD-4ECF-7AAF-AD21B9C4D2E8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11" creationId="{8BD113A3-A955-C7B6-CF1B-DC804011AC7A}"/>
          </ac:picMkLst>
        </pc:picChg>
        <pc:picChg chg="add del mod">
          <ac:chgData name="Ivo Henrique" userId="0987b2e54aeb61af" providerId="LiveId" clId="{436091D7-4F03-4A88-8B97-35C3FC82A3DB}" dt="2022-12-11T12:31:10.094" v="971" actId="478"/>
          <ac:picMkLst>
            <pc:docMk/>
            <pc:sldMk cId="3989043801" sldId="299"/>
            <ac:picMk id="12" creationId="{49552E2C-9AF6-0655-CC69-B558BAD14DF6}"/>
          </ac:picMkLst>
        </pc:picChg>
        <pc:picChg chg="del">
          <ac:chgData name="Ivo Henrique" userId="0987b2e54aeb61af" providerId="LiveId" clId="{436091D7-4F03-4A88-8B97-35C3FC82A3DB}" dt="2022-12-11T12:29:44.423" v="925" actId="478"/>
          <ac:picMkLst>
            <pc:docMk/>
            <pc:sldMk cId="3989043801" sldId="299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29:47.113" v="928" actId="478"/>
          <ac:picMkLst>
            <pc:docMk/>
            <pc:sldMk cId="3989043801" sldId="299"/>
            <ac:picMk id="24" creationId="{BF234655-4C39-4634-9FA1-010CDE1648B3}"/>
          </ac:picMkLst>
        </pc:picChg>
        <pc:picChg chg="del">
          <ac:chgData name="Ivo Henrique" userId="0987b2e54aeb61af" providerId="LiveId" clId="{436091D7-4F03-4A88-8B97-35C3FC82A3DB}" dt="2022-12-11T12:29:46.479" v="927" actId="478"/>
          <ac:picMkLst>
            <pc:docMk/>
            <pc:sldMk cId="3989043801" sldId="299"/>
            <ac:picMk id="26" creationId="{6E860F59-1A77-5651-B889-DAC842DC2075}"/>
          </ac:picMkLst>
        </pc:picChg>
      </pc:sldChg>
      <pc:sldChg chg="addSp delSp modSp mod ord modAnim">
        <pc:chgData name="Ivo Henrique" userId="0987b2e54aeb61af" providerId="LiveId" clId="{436091D7-4F03-4A88-8B97-35C3FC82A3DB}" dt="2022-12-11T21:13:13.792" v="1680" actId="113"/>
        <pc:sldMkLst>
          <pc:docMk/>
          <pc:sldMk cId="1143954009" sldId="300"/>
        </pc:sldMkLst>
        <pc:spChg chg="del">
          <ac:chgData name="Ivo Henrique" userId="0987b2e54aeb61af" providerId="LiveId" clId="{436091D7-4F03-4A88-8B97-35C3FC82A3DB}" dt="2022-12-11T20:43:29.701" v="1388" actId="478"/>
          <ac:spMkLst>
            <pc:docMk/>
            <pc:sldMk cId="1143954009" sldId="300"/>
            <ac:spMk id="12" creationId="{FF20941E-BC31-DCDA-1B52-B9052D46D5A1}"/>
          </ac:spMkLst>
        </pc:spChg>
        <pc:spChg chg="add mod">
          <ac:chgData name="Ivo Henrique" userId="0987b2e54aeb61af" providerId="LiveId" clId="{436091D7-4F03-4A88-8B97-35C3FC82A3DB}" dt="2022-12-11T20:44:16.572" v="1397" actId="1076"/>
          <ac:spMkLst>
            <pc:docMk/>
            <pc:sldMk cId="1143954009" sldId="300"/>
            <ac:spMk id="17" creationId="{F68B8D46-291C-5693-55F7-6D57591EBCC1}"/>
          </ac:spMkLst>
        </pc:spChg>
        <pc:spChg chg="add mod">
          <ac:chgData name="Ivo Henrique" userId="0987b2e54aeb61af" providerId="LiveId" clId="{436091D7-4F03-4A88-8B97-35C3FC82A3DB}" dt="2022-12-11T21:10:09.378" v="1622" actId="164"/>
          <ac:spMkLst>
            <pc:docMk/>
            <pc:sldMk cId="1143954009" sldId="300"/>
            <ac:spMk id="20" creationId="{2DDF0337-C276-FFAA-04BF-D9E134285CE6}"/>
          </ac:spMkLst>
        </pc:spChg>
        <pc:spChg chg="add mod">
          <ac:chgData name="Ivo Henrique" userId="0987b2e54aeb61af" providerId="LiveId" clId="{436091D7-4F03-4A88-8B97-35C3FC82A3DB}" dt="2022-12-11T21:13:13.792" v="1680" actId="113"/>
          <ac:spMkLst>
            <pc:docMk/>
            <pc:sldMk cId="1143954009" sldId="300"/>
            <ac:spMk id="24" creationId="{BCB3FB19-87E3-85D8-A884-5D847063E445}"/>
          </ac:spMkLst>
        </pc:spChg>
        <pc:grpChg chg="add mod">
          <ac:chgData name="Ivo Henrique" userId="0987b2e54aeb61af" providerId="LiveId" clId="{436091D7-4F03-4A88-8B97-35C3FC82A3DB}" dt="2022-12-11T21:10:09.378" v="1622" actId="164"/>
          <ac:grpSpMkLst>
            <pc:docMk/>
            <pc:sldMk cId="1143954009" sldId="300"/>
            <ac:grpSpMk id="22" creationId="{711B39BA-79B1-C73A-99E1-8B483FE37BFF}"/>
          </ac:grpSpMkLst>
        </pc:grpChg>
        <pc:picChg chg="del">
          <ac:chgData name="Ivo Henrique" userId="0987b2e54aeb61af" providerId="LiveId" clId="{436091D7-4F03-4A88-8B97-35C3FC82A3DB}" dt="2022-12-11T20:43:28.068" v="1387" actId="478"/>
          <ac:picMkLst>
            <pc:docMk/>
            <pc:sldMk cId="1143954009" sldId="300"/>
            <ac:picMk id="10" creationId="{A67E5045-1F16-2EF8-7CB0-F024BD200AC8}"/>
          </ac:picMkLst>
        </pc:picChg>
        <pc:picChg chg="add del mod">
          <ac:chgData name="Ivo Henrique" userId="0987b2e54aeb61af" providerId="LiveId" clId="{436091D7-4F03-4A88-8B97-35C3FC82A3DB}" dt="2022-12-11T20:46:42.893" v="1407" actId="478"/>
          <ac:picMkLst>
            <pc:docMk/>
            <pc:sldMk cId="1143954009" sldId="300"/>
            <ac:picMk id="13" creationId="{DE7B646D-09B9-7716-4B57-14E213188E50}"/>
          </ac:picMkLst>
        </pc:picChg>
        <pc:picChg chg="add mod">
          <ac:chgData name="Ivo Henrique" userId="0987b2e54aeb61af" providerId="LiveId" clId="{436091D7-4F03-4A88-8B97-35C3FC82A3DB}" dt="2022-12-11T21:10:09.378" v="1622" actId="164"/>
          <ac:picMkLst>
            <pc:docMk/>
            <pc:sldMk cId="1143954009" sldId="300"/>
            <ac:picMk id="19" creationId="{C2465C3F-BB8E-4CF3-9FA4-F9FABACDEEED}"/>
          </ac:picMkLst>
        </pc:picChg>
        <pc:cxnChg chg="del mod">
          <ac:chgData name="Ivo Henrique" userId="0987b2e54aeb61af" providerId="LiveId" clId="{436091D7-4F03-4A88-8B97-35C3FC82A3DB}" dt="2022-12-11T20:43:30.933" v="1389" actId="478"/>
          <ac:cxnSpMkLst>
            <pc:docMk/>
            <pc:sldMk cId="1143954009" sldId="300"/>
            <ac:cxnSpMk id="21" creationId="{74A2960F-754B-C1F2-0393-F82F2FA3BD6B}"/>
          </ac:cxnSpMkLst>
        </pc:cxnChg>
        <pc:cxnChg chg="del">
          <ac:chgData name="Ivo Henrique" userId="0987b2e54aeb61af" providerId="LiveId" clId="{436091D7-4F03-4A88-8B97-35C3FC82A3DB}" dt="2022-12-11T20:43:31.845" v="1390" actId="478"/>
          <ac:cxnSpMkLst>
            <pc:docMk/>
            <pc:sldMk cId="1143954009" sldId="300"/>
            <ac:cxnSpMk id="23" creationId="{A93C43D4-A2F1-B288-F92E-B766583A7F40}"/>
          </ac:cxnSpMkLst>
        </pc:cxnChg>
      </pc:sldChg>
      <pc:sldChg chg="addSp modSp mod modAnim">
        <pc:chgData name="Ivo Henrique" userId="0987b2e54aeb61af" providerId="LiveId" clId="{436091D7-4F03-4A88-8B97-35C3FC82A3DB}" dt="2022-12-11T21:17:40.085" v="1684"/>
        <pc:sldMkLst>
          <pc:docMk/>
          <pc:sldMk cId="3579073156" sldId="301"/>
        </pc:sldMkLst>
        <pc:spChg chg="add mod">
          <ac:chgData name="Ivo Henrique" userId="0987b2e54aeb61af" providerId="LiveId" clId="{436091D7-4F03-4A88-8B97-35C3FC82A3DB}" dt="2022-12-11T20:49:59.151" v="1473"/>
          <ac:spMkLst>
            <pc:docMk/>
            <pc:sldMk cId="3579073156" sldId="301"/>
            <ac:spMk id="8" creationId="{EB366D30-D68D-1D6B-ED90-EDB150F07AD0}"/>
          </ac:spMkLst>
        </pc:spChg>
        <pc:spChg chg="mod">
          <ac:chgData name="Ivo Henrique" userId="0987b2e54aeb61af" providerId="LiveId" clId="{436091D7-4F03-4A88-8B97-35C3FC82A3DB}" dt="2022-12-11T21:17:38.749" v="1683" actId="164"/>
          <ac:spMkLst>
            <pc:docMk/>
            <pc:sldMk cId="3579073156" sldId="301"/>
            <ac:spMk id="13" creationId="{61E44A6E-5036-477F-8133-7DD215652C30}"/>
          </ac:spMkLst>
        </pc:spChg>
        <pc:grpChg chg="add mod">
          <ac:chgData name="Ivo Henrique" userId="0987b2e54aeb61af" providerId="LiveId" clId="{436091D7-4F03-4A88-8B97-35C3FC82A3DB}" dt="2022-12-11T21:17:38.749" v="1683" actId="164"/>
          <ac:grpSpMkLst>
            <pc:docMk/>
            <pc:sldMk cId="3579073156" sldId="301"/>
            <ac:grpSpMk id="9" creationId="{92C858F8-67AC-8101-0FBF-36D1EA490762}"/>
          </ac:grpSpMkLst>
        </pc:grpChg>
        <pc:picChg chg="mod">
          <ac:chgData name="Ivo Henrique" userId="0987b2e54aeb61af" providerId="LiveId" clId="{436091D7-4F03-4A88-8B97-35C3FC82A3DB}" dt="2022-12-11T21:17:38.749" v="1683" actId="164"/>
          <ac:picMkLst>
            <pc:docMk/>
            <pc:sldMk cId="3579073156" sldId="301"/>
            <ac:picMk id="10" creationId="{EC9DF921-BA58-59B9-E6C4-C81E84C4C0E0}"/>
          </ac:picMkLst>
        </pc:picChg>
      </pc:sldChg>
      <pc:sldChg chg="addSp modSp mod ord modAnim">
        <pc:chgData name="Ivo Henrique" userId="0987b2e54aeb61af" providerId="LiveId" clId="{436091D7-4F03-4A88-8B97-35C3FC82A3DB}" dt="2022-12-11T21:16:40.925" v="1682"/>
        <pc:sldMkLst>
          <pc:docMk/>
          <pc:sldMk cId="176486674" sldId="302"/>
        </pc:sldMkLst>
        <pc:spChg chg="add mod">
          <ac:chgData name="Ivo Henrique" userId="0987b2e54aeb61af" providerId="LiveId" clId="{436091D7-4F03-4A88-8B97-35C3FC82A3DB}" dt="2022-12-11T20:49:04.733" v="1466" actId="1076"/>
          <ac:spMkLst>
            <pc:docMk/>
            <pc:sldMk cId="176486674" sldId="302"/>
            <ac:spMk id="8" creationId="{4E38B585-1DAE-A471-47C4-83135993CDF0}"/>
          </ac:spMkLst>
        </pc:spChg>
        <pc:spChg chg="mod">
          <ac:chgData name="Ivo Henrique" userId="0987b2e54aeb61af" providerId="LiveId" clId="{436091D7-4F03-4A88-8B97-35C3FC82A3DB}" dt="2022-12-11T21:16:38.237" v="1681" actId="164"/>
          <ac:spMkLst>
            <pc:docMk/>
            <pc:sldMk cId="176486674" sldId="302"/>
            <ac:spMk id="10" creationId="{9151F154-73C5-7E10-E474-48BD9A37D627}"/>
          </ac:spMkLst>
        </pc:spChg>
        <pc:grpChg chg="add mod">
          <ac:chgData name="Ivo Henrique" userId="0987b2e54aeb61af" providerId="LiveId" clId="{436091D7-4F03-4A88-8B97-35C3FC82A3DB}" dt="2022-12-11T21:16:38.237" v="1681" actId="164"/>
          <ac:grpSpMkLst>
            <pc:docMk/>
            <pc:sldMk cId="176486674" sldId="302"/>
            <ac:grpSpMk id="11" creationId="{0658CCD7-2A43-E8D6-E51D-CF2ECB903DBB}"/>
          </ac:grpSpMkLst>
        </pc:grpChg>
        <pc:picChg chg="mod">
          <ac:chgData name="Ivo Henrique" userId="0987b2e54aeb61af" providerId="LiveId" clId="{436091D7-4F03-4A88-8B97-35C3FC82A3DB}" dt="2022-12-11T21:16:38.237" v="1681" actId="164"/>
          <ac:picMkLst>
            <pc:docMk/>
            <pc:sldMk cId="176486674" sldId="302"/>
            <ac:picMk id="9" creationId="{3059FAFE-5C0A-7FAF-110E-914BDFD2E763}"/>
          </ac:picMkLst>
        </pc:picChg>
      </pc:sldChg>
      <pc:sldChg chg="del">
        <pc:chgData name="Ivo Henrique" userId="0987b2e54aeb61af" providerId="LiveId" clId="{436091D7-4F03-4A88-8B97-35C3FC82A3DB}" dt="2022-12-11T20:50:43.777" v="1479" actId="2696"/>
        <pc:sldMkLst>
          <pc:docMk/>
          <pc:sldMk cId="275933481" sldId="303"/>
        </pc:sldMkLst>
      </pc:sldChg>
      <pc:sldChg chg="del">
        <pc:chgData name="Ivo Henrique" userId="0987b2e54aeb61af" providerId="LiveId" clId="{436091D7-4F03-4A88-8B97-35C3FC82A3DB}" dt="2022-12-11T20:50:41.064" v="1478" actId="2696"/>
        <pc:sldMkLst>
          <pc:docMk/>
          <pc:sldMk cId="1308848506" sldId="304"/>
        </pc:sldMkLst>
      </pc:sldChg>
      <pc:sldChg chg="addSp delSp modSp mod">
        <pc:chgData name="Ivo Henrique" userId="0987b2e54aeb61af" providerId="LiveId" clId="{436091D7-4F03-4A88-8B97-35C3FC82A3DB}" dt="2022-12-11T20:21:56.366" v="1264" actId="20577"/>
        <pc:sldMkLst>
          <pc:docMk/>
          <pc:sldMk cId="446269158" sldId="305"/>
        </pc:sldMkLst>
        <pc:spChg chg="del">
          <ac:chgData name="Ivo Henrique" userId="0987b2e54aeb61af" providerId="LiveId" clId="{436091D7-4F03-4A88-8B97-35C3FC82A3DB}" dt="2022-12-11T20:21:42.775" v="1241" actId="478"/>
          <ac:spMkLst>
            <pc:docMk/>
            <pc:sldMk cId="446269158" sldId="305"/>
            <ac:spMk id="16" creationId="{D8B3AD7A-ABF3-5BA7-C153-5493D4A6D367}"/>
          </ac:spMkLst>
        </pc:spChg>
        <pc:spChg chg="add mod">
          <ac:chgData name="Ivo Henrique" userId="0987b2e54aeb61af" providerId="LiveId" clId="{436091D7-4F03-4A88-8B97-35C3FC82A3DB}" dt="2022-12-11T20:21:36.398" v="1238" actId="20577"/>
          <ac:spMkLst>
            <pc:docMk/>
            <pc:sldMk cId="446269158" sldId="305"/>
            <ac:spMk id="17" creationId="{3B075BF4-5E5D-9935-5464-42C8F66ADBAC}"/>
          </ac:spMkLst>
        </pc:spChg>
        <pc:spChg chg="del">
          <ac:chgData name="Ivo Henrique" userId="0987b2e54aeb61af" providerId="LiveId" clId="{436091D7-4F03-4A88-8B97-35C3FC82A3DB}" dt="2022-12-11T20:21:23.110" v="1217" actId="478"/>
          <ac:spMkLst>
            <pc:docMk/>
            <pc:sldMk cId="446269158" sldId="305"/>
            <ac:spMk id="18" creationId="{C342B48B-5926-9581-24CA-971CBABD31CE}"/>
          </ac:spMkLst>
        </pc:spChg>
        <pc:spChg chg="add mod">
          <ac:chgData name="Ivo Henrique" userId="0987b2e54aeb61af" providerId="LiveId" clId="{436091D7-4F03-4A88-8B97-35C3FC82A3DB}" dt="2022-12-11T20:21:56.366" v="1264" actId="20577"/>
          <ac:spMkLst>
            <pc:docMk/>
            <pc:sldMk cId="446269158" sldId="305"/>
            <ac:spMk id="19" creationId="{90853D85-FDAA-BFB2-C277-FED43CA18905}"/>
          </ac:spMkLst>
        </pc:spChg>
        <pc:picChg chg="add mod">
          <ac:chgData name="Ivo Henrique" userId="0987b2e54aeb61af" providerId="LiveId" clId="{436091D7-4F03-4A88-8B97-35C3FC82A3DB}" dt="2022-12-11T20:20:52.103" v="1212" actId="1076"/>
          <ac:picMkLst>
            <pc:docMk/>
            <pc:sldMk cId="446269158" sldId="305"/>
            <ac:picMk id="12" creationId="{C9761539-6BFC-1477-358D-52E9C2DC859D}"/>
          </ac:picMkLst>
        </pc:picChg>
        <pc:picChg chg="del">
          <ac:chgData name="Ivo Henrique" userId="0987b2e54aeb61af" providerId="LiveId" clId="{436091D7-4F03-4A88-8B97-35C3FC82A3DB}" dt="2022-12-11T20:20:45.030" v="1209" actId="478"/>
          <ac:picMkLst>
            <pc:docMk/>
            <pc:sldMk cId="446269158" sldId="305"/>
            <ac:picMk id="14" creationId="{A9702E61-CD8B-928E-BCE6-9F1E35A1C4D0}"/>
          </ac:picMkLst>
        </pc:picChg>
        <pc:picChg chg="add mod">
          <ac:chgData name="Ivo Henrique" userId="0987b2e54aeb61af" providerId="LiveId" clId="{436091D7-4F03-4A88-8B97-35C3FC82A3DB}" dt="2022-12-11T20:21:12.129" v="1216" actId="1076"/>
          <ac:picMkLst>
            <pc:docMk/>
            <pc:sldMk cId="446269158" sldId="305"/>
            <ac:picMk id="15" creationId="{DA0AFC5A-A74F-B1C7-A13F-61BF59ABA12E}"/>
          </ac:picMkLst>
        </pc:picChg>
        <pc:picChg chg="del">
          <ac:chgData name="Ivo Henrique" userId="0987b2e54aeb61af" providerId="LiveId" clId="{436091D7-4F03-4A88-8B97-35C3FC82A3DB}" dt="2022-12-11T20:21:05.477" v="1213" actId="478"/>
          <ac:picMkLst>
            <pc:docMk/>
            <pc:sldMk cId="446269158" sldId="305"/>
            <ac:picMk id="20" creationId="{0CF4A03A-2C77-757B-B799-93E0C9408468}"/>
          </ac:picMkLst>
        </pc:picChg>
      </pc:sldChg>
      <pc:sldChg chg="addSp delSp modSp add mod">
        <pc:chgData name="Ivo Henrique" userId="0987b2e54aeb61af" providerId="LiveId" clId="{436091D7-4F03-4A88-8B97-35C3FC82A3DB}" dt="2022-12-11T21:05:35.934" v="1618" actId="20577"/>
        <pc:sldMkLst>
          <pc:docMk/>
          <pc:sldMk cId="848907741" sldId="306"/>
        </pc:sldMkLst>
        <pc:spChg chg="del">
          <ac:chgData name="Ivo Henrique" userId="0987b2e54aeb61af" providerId="LiveId" clId="{436091D7-4F03-4A88-8B97-35C3FC82A3DB}" dt="2022-12-11T20:22:20.173" v="1268" actId="478"/>
          <ac:spMkLst>
            <pc:docMk/>
            <pc:sldMk cId="848907741" sldId="306"/>
            <ac:spMk id="16" creationId="{D8B3AD7A-ABF3-5BA7-C153-5493D4A6D367}"/>
          </ac:spMkLst>
        </pc:spChg>
        <pc:spChg chg="del">
          <ac:chgData name="Ivo Henrique" userId="0987b2e54aeb61af" providerId="LiveId" clId="{436091D7-4F03-4A88-8B97-35C3FC82A3DB}" dt="2022-12-11T20:22:18.622" v="1267" actId="478"/>
          <ac:spMkLst>
            <pc:docMk/>
            <pc:sldMk cId="848907741" sldId="306"/>
            <ac:spMk id="18" creationId="{C342B48B-5926-9581-24CA-971CBABD31CE}"/>
          </ac:spMkLst>
        </pc:spChg>
        <pc:spChg chg="add del mod">
          <ac:chgData name="Ivo Henrique" userId="0987b2e54aeb61af" providerId="LiveId" clId="{436091D7-4F03-4A88-8B97-35C3FC82A3DB}" dt="2022-12-11T20:22:57.821" v="1283" actId="478"/>
          <ac:spMkLst>
            <pc:docMk/>
            <pc:sldMk cId="848907741" sldId="306"/>
            <ac:spMk id="21" creationId="{441F339F-0AFB-C5A4-7E6A-7AAEF0CE0077}"/>
          </ac:spMkLst>
        </pc:spChg>
        <pc:spChg chg="add mod">
          <ac:chgData name="Ivo Henrique" userId="0987b2e54aeb61af" providerId="LiveId" clId="{436091D7-4F03-4A88-8B97-35C3FC82A3DB}" dt="2022-12-11T20:24:30.782" v="1323" actId="20577"/>
          <ac:spMkLst>
            <pc:docMk/>
            <pc:sldMk cId="848907741" sldId="306"/>
            <ac:spMk id="22" creationId="{D16CD19D-82AE-BC65-0C16-6683788A5FBD}"/>
          </ac:spMkLst>
        </pc:spChg>
        <pc:spChg chg="add mod">
          <ac:chgData name="Ivo Henrique" userId="0987b2e54aeb61af" providerId="LiveId" clId="{436091D7-4F03-4A88-8B97-35C3FC82A3DB}" dt="2022-12-11T20:24:45.070" v="1337" actId="20577"/>
          <ac:spMkLst>
            <pc:docMk/>
            <pc:sldMk cId="848907741" sldId="306"/>
            <ac:spMk id="23" creationId="{E0F77271-6A3F-4AC8-D3B3-BA6B9DF2B7A9}"/>
          </ac:spMkLst>
        </pc:spChg>
        <pc:spChg chg="add mod">
          <ac:chgData name="Ivo Henrique" userId="0987b2e54aeb61af" providerId="LiveId" clId="{436091D7-4F03-4A88-8B97-35C3FC82A3DB}" dt="2022-12-11T20:25:15.754" v="1370" actId="1076"/>
          <ac:spMkLst>
            <pc:docMk/>
            <pc:sldMk cId="848907741" sldId="306"/>
            <ac:spMk id="24" creationId="{37DC98D9-7CF1-57F9-7C60-6615D0B8B486}"/>
          </ac:spMkLst>
        </pc:spChg>
        <pc:spChg chg="add mod">
          <ac:chgData name="Ivo Henrique" userId="0987b2e54aeb61af" providerId="LiveId" clId="{436091D7-4F03-4A88-8B97-35C3FC82A3DB}" dt="2022-12-11T21:04:53.463" v="1606" actId="20577"/>
          <ac:spMkLst>
            <pc:docMk/>
            <pc:sldMk cId="848907741" sldId="306"/>
            <ac:spMk id="26" creationId="{16AD5D54-F316-C02F-DDD6-E17E93F14CFD}"/>
          </ac:spMkLst>
        </pc:spChg>
        <pc:spChg chg="add mod">
          <ac:chgData name="Ivo Henrique" userId="0987b2e54aeb61af" providerId="LiveId" clId="{436091D7-4F03-4A88-8B97-35C3FC82A3DB}" dt="2022-12-11T21:05:17.172" v="1612" actId="14100"/>
          <ac:spMkLst>
            <pc:docMk/>
            <pc:sldMk cId="848907741" sldId="306"/>
            <ac:spMk id="27" creationId="{F728493D-D2AB-A339-37CE-D46C9A7414B5}"/>
          </ac:spMkLst>
        </pc:spChg>
        <pc:spChg chg="add mod">
          <ac:chgData name="Ivo Henrique" userId="0987b2e54aeb61af" providerId="LiveId" clId="{436091D7-4F03-4A88-8B97-35C3FC82A3DB}" dt="2022-12-11T21:05:35.934" v="1618" actId="20577"/>
          <ac:spMkLst>
            <pc:docMk/>
            <pc:sldMk cId="848907741" sldId="306"/>
            <ac:spMk id="28" creationId="{34B14AD4-0F1B-9081-7C57-B365FAFA6D67}"/>
          </ac:spMkLst>
        </pc:spChg>
        <pc:picChg chg="add mod">
          <ac:chgData name="Ivo Henrique" userId="0987b2e54aeb61af" providerId="LiveId" clId="{436091D7-4F03-4A88-8B97-35C3FC82A3DB}" dt="2022-12-11T20:23:37.116" v="1287" actId="14100"/>
          <ac:picMkLst>
            <pc:docMk/>
            <pc:sldMk cId="848907741" sldId="306"/>
            <ac:picMk id="12" creationId="{E2CDFD9C-DE9E-E6FB-3F4D-A2B81B03999C}"/>
          </ac:picMkLst>
        </pc:picChg>
        <pc:picChg chg="del">
          <ac:chgData name="Ivo Henrique" userId="0987b2e54aeb61af" providerId="LiveId" clId="{436091D7-4F03-4A88-8B97-35C3FC82A3DB}" dt="2022-12-11T20:14:57.378" v="1124" actId="478"/>
          <ac:picMkLst>
            <pc:docMk/>
            <pc:sldMk cId="848907741" sldId="306"/>
            <ac:picMk id="14" creationId="{A9702E61-CD8B-928E-BCE6-9F1E35A1C4D0}"/>
          </ac:picMkLst>
        </pc:picChg>
        <pc:picChg chg="add mod">
          <ac:chgData name="Ivo Henrique" userId="0987b2e54aeb61af" providerId="LiveId" clId="{436091D7-4F03-4A88-8B97-35C3FC82A3DB}" dt="2022-12-11T20:23:52.291" v="1291" actId="1076"/>
          <ac:picMkLst>
            <pc:docMk/>
            <pc:sldMk cId="848907741" sldId="306"/>
            <ac:picMk id="15" creationId="{C27B3C29-1CEE-C3E6-F373-8DBC24012A2B}"/>
          </ac:picMkLst>
        </pc:picChg>
        <pc:picChg chg="add mod">
          <ac:chgData name="Ivo Henrique" userId="0987b2e54aeb61af" providerId="LiveId" clId="{436091D7-4F03-4A88-8B97-35C3FC82A3DB}" dt="2022-12-11T20:24:08.537" v="1298" actId="1076"/>
          <ac:picMkLst>
            <pc:docMk/>
            <pc:sldMk cId="848907741" sldId="306"/>
            <ac:picMk id="19" creationId="{70C57CC2-0301-23BE-ACF4-A3A60D53CE53}"/>
          </ac:picMkLst>
        </pc:picChg>
        <pc:picChg chg="del">
          <ac:chgData name="Ivo Henrique" userId="0987b2e54aeb61af" providerId="LiveId" clId="{436091D7-4F03-4A88-8B97-35C3FC82A3DB}" dt="2022-12-11T20:15:04.013" v="1125" actId="478"/>
          <ac:picMkLst>
            <pc:docMk/>
            <pc:sldMk cId="848907741" sldId="306"/>
            <ac:picMk id="20" creationId="{0CF4A03A-2C77-757B-B799-93E0C9408468}"/>
          </ac:picMkLst>
        </pc:picChg>
      </pc:sldChg>
      <pc:sldChg chg="addSp delSp modSp add mod ord">
        <pc:chgData name="Ivo Henrique" userId="0987b2e54aeb61af" providerId="LiveId" clId="{436091D7-4F03-4A88-8B97-35C3FC82A3DB}" dt="2022-12-11T20:56:49.352" v="1581" actId="1037"/>
        <pc:sldMkLst>
          <pc:docMk/>
          <pc:sldMk cId="3818874590" sldId="307"/>
        </pc:sldMkLst>
        <pc:spChg chg="del">
          <ac:chgData name="Ivo Henrique" userId="0987b2e54aeb61af" providerId="LiveId" clId="{436091D7-4F03-4A88-8B97-35C3FC82A3DB}" dt="2022-12-11T20:20:19.002" v="1208" actId="478"/>
          <ac:spMkLst>
            <pc:docMk/>
            <pc:sldMk cId="3818874590" sldId="307"/>
            <ac:spMk id="16" creationId="{D8B3AD7A-ABF3-5BA7-C153-5493D4A6D367}"/>
          </ac:spMkLst>
        </pc:spChg>
        <pc:spChg chg="mod">
          <ac:chgData name="Ivo Henrique" userId="0987b2e54aeb61af" providerId="LiveId" clId="{436091D7-4F03-4A88-8B97-35C3FC82A3DB}" dt="2022-12-11T20:19:41.682" v="1177" actId="14100"/>
          <ac:spMkLst>
            <pc:docMk/>
            <pc:sldMk cId="3818874590" sldId="307"/>
            <ac:spMk id="18" creationId="{C342B48B-5926-9581-24CA-971CBABD31CE}"/>
          </ac:spMkLst>
        </pc:spChg>
        <pc:spChg chg="add mod">
          <ac:chgData name="Ivo Henrique" userId="0987b2e54aeb61af" providerId="LiveId" clId="{436091D7-4F03-4A88-8B97-35C3FC82A3DB}" dt="2022-12-11T20:19:59.462" v="1193" actId="14100"/>
          <ac:spMkLst>
            <pc:docMk/>
            <pc:sldMk cId="3818874590" sldId="307"/>
            <ac:spMk id="21" creationId="{288EF387-ACA8-7612-50F6-2C46BAB97742}"/>
          </ac:spMkLst>
        </pc:spChg>
        <pc:spChg chg="add mod">
          <ac:chgData name="Ivo Henrique" userId="0987b2e54aeb61af" providerId="LiveId" clId="{436091D7-4F03-4A88-8B97-35C3FC82A3DB}" dt="2022-12-11T20:20:16.092" v="1207" actId="20577"/>
          <ac:spMkLst>
            <pc:docMk/>
            <pc:sldMk cId="3818874590" sldId="307"/>
            <ac:spMk id="22" creationId="{5CEAFC32-294D-45A9-C95C-93B105A3FA41}"/>
          </ac:spMkLst>
        </pc:spChg>
        <pc:picChg chg="add mod">
          <ac:chgData name="Ivo Henrique" userId="0987b2e54aeb61af" providerId="LiveId" clId="{436091D7-4F03-4A88-8B97-35C3FC82A3DB}" dt="2022-12-11T20:17:48.612" v="1148" actId="1076"/>
          <ac:picMkLst>
            <pc:docMk/>
            <pc:sldMk cId="3818874590" sldId="307"/>
            <ac:picMk id="12" creationId="{58D079EB-5A7C-E185-FE0E-98592A0323B0}"/>
          </ac:picMkLst>
        </pc:picChg>
        <pc:picChg chg="del">
          <ac:chgData name="Ivo Henrique" userId="0987b2e54aeb61af" providerId="LiveId" clId="{436091D7-4F03-4A88-8B97-35C3FC82A3DB}" dt="2022-12-11T20:16:16.592" v="1137" actId="478"/>
          <ac:picMkLst>
            <pc:docMk/>
            <pc:sldMk cId="3818874590" sldId="307"/>
            <ac:picMk id="14" creationId="{A9702E61-CD8B-928E-BCE6-9F1E35A1C4D0}"/>
          </ac:picMkLst>
        </pc:picChg>
        <pc:picChg chg="add mod">
          <ac:chgData name="Ivo Henrique" userId="0987b2e54aeb61af" providerId="LiveId" clId="{436091D7-4F03-4A88-8B97-35C3FC82A3DB}" dt="2022-12-11T20:17:55.892" v="1152" actId="1076"/>
          <ac:picMkLst>
            <pc:docMk/>
            <pc:sldMk cId="3818874590" sldId="307"/>
            <ac:picMk id="15" creationId="{CCD738BA-AB13-0630-6D18-8BDC9ADE6C74}"/>
          </ac:picMkLst>
        </pc:picChg>
        <pc:picChg chg="add mod">
          <ac:chgData name="Ivo Henrique" userId="0987b2e54aeb61af" providerId="LiveId" clId="{436091D7-4F03-4A88-8B97-35C3FC82A3DB}" dt="2022-12-11T20:18:00.712" v="1153" actId="1076"/>
          <ac:picMkLst>
            <pc:docMk/>
            <pc:sldMk cId="3818874590" sldId="307"/>
            <ac:picMk id="19" creationId="{D8658259-4A8C-C287-F758-1F590BFEB643}"/>
          </ac:picMkLst>
        </pc:picChg>
        <pc:picChg chg="del">
          <ac:chgData name="Ivo Henrique" userId="0987b2e54aeb61af" providerId="LiveId" clId="{436091D7-4F03-4A88-8B97-35C3FC82A3DB}" dt="2022-12-11T20:16:17.192" v="1138" actId="478"/>
          <ac:picMkLst>
            <pc:docMk/>
            <pc:sldMk cId="3818874590" sldId="307"/>
            <ac:picMk id="20" creationId="{0CF4A03A-2C77-757B-B799-93E0C9408468}"/>
          </ac:picMkLst>
        </pc:picChg>
        <pc:picChg chg="add mod modCrop">
          <ac:chgData name="Ivo Henrique" userId="0987b2e54aeb61af" providerId="LiveId" clId="{436091D7-4F03-4A88-8B97-35C3FC82A3DB}" dt="2022-12-11T20:55:41.252" v="1520" actId="1036"/>
          <ac:picMkLst>
            <pc:docMk/>
            <pc:sldMk cId="3818874590" sldId="307"/>
            <ac:picMk id="24" creationId="{55BF3002-8590-2932-9984-F6C0E64E8B47}"/>
          </ac:picMkLst>
        </pc:picChg>
        <pc:picChg chg="add mod modCrop">
          <ac:chgData name="Ivo Henrique" userId="0987b2e54aeb61af" providerId="LiveId" clId="{436091D7-4F03-4A88-8B97-35C3FC82A3DB}" dt="2022-12-11T20:56:49.352" v="1581" actId="1037"/>
          <ac:picMkLst>
            <pc:docMk/>
            <pc:sldMk cId="3818874590" sldId="307"/>
            <ac:picMk id="26" creationId="{A8CB899F-D589-8767-7A2D-11E835C41950}"/>
          </ac:picMkLst>
        </pc:picChg>
      </pc:sldChg>
      <pc:sldChg chg="delSp add mod">
        <pc:chgData name="Ivo Henrique" userId="0987b2e54aeb61af" providerId="LiveId" clId="{436091D7-4F03-4A88-8B97-35C3FC82A3DB}" dt="2022-12-11T20:50:58.021" v="1480" actId="478"/>
        <pc:sldMkLst>
          <pc:docMk/>
          <pc:sldMk cId="3378893973" sldId="308"/>
        </pc:sldMkLst>
        <pc:cxnChg chg="del">
          <ac:chgData name="Ivo Henrique" userId="0987b2e54aeb61af" providerId="LiveId" clId="{436091D7-4F03-4A88-8B97-35C3FC82A3DB}" dt="2022-12-11T20:50:58.021" v="1480" actId="478"/>
          <ac:cxnSpMkLst>
            <pc:docMk/>
            <pc:sldMk cId="3378893973" sldId="308"/>
            <ac:cxnSpMk id="23" creationId="{A93C43D4-A2F1-B288-F92E-B766583A7F40}"/>
          </ac:cxnSpMkLst>
        </pc:cxnChg>
      </pc:sldChg>
      <pc:sldChg chg="addSp delSp modSp add mod">
        <pc:chgData name="Ivo Henrique" userId="0987b2e54aeb61af" providerId="LiveId" clId="{436091D7-4F03-4A88-8B97-35C3FC82A3DB}" dt="2022-12-11T20:53:51.331" v="1495" actId="1076"/>
        <pc:sldMkLst>
          <pc:docMk/>
          <pc:sldMk cId="3396339969" sldId="309"/>
        </pc:sldMkLst>
        <pc:spChg chg="del">
          <ac:chgData name="Ivo Henrique" userId="0987b2e54aeb61af" providerId="LiveId" clId="{436091D7-4F03-4A88-8B97-35C3FC82A3DB}" dt="2022-12-11T20:53:15.742" v="1489" actId="478"/>
          <ac:spMkLst>
            <pc:docMk/>
            <pc:sldMk cId="3396339969" sldId="309"/>
            <ac:spMk id="22" creationId="{D16CD19D-82AE-BC65-0C16-6683788A5FBD}"/>
          </ac:spMkLst>
        </pc:spChg>
        <pc:spChg chg="mod">
          <ac:chgData name="Ivo Henrique" userId="0987b2e54aeb61af" providerId="LiveId" clId="{436091D7-4F03-4A88-8B97-35C3FC82A3DB}" dt="2022-12-11T20:53:22.403" v="1490" actId="1076"/>
          <ac:spMkLst>
            <pc:docMk/>
            <pc:sldMk cId="3396339969" sldId="309"/>
            <ac:spMk id="23" creationId="{E0F77271-6A3F-4AC8-D3B3-BA6B9DF2B7A9}"/>
          </ac:spMkLst>
        </pc:spChg>
        <pc:spChg chg="mod">
          <ac:chgData name="Ivo Henrique" userId="0987b2e54aeb61af" providerId="LiveId" clId="{436091D7-4F03-4A88-8B97-35C3FC82A3DB}" dt="2022-12-11T20:53:51.331" v="1495" actId="1076"/>
          <ac:spMkLst>
            <pc:docMk/>
            <pc:sldMk cId="3396339969" sldId="309"/>
            <ac:spMk id="24" creationId="{37DC98D9-7CF1-57F9-7C60-6615D0B8B486}"/>
          </ac:spMkLst>
        </pc:spChg>
        <pc:picChg chg="del">
          <ac:chgData name="Ivo Henrique" userId="0987b2e54aeb61af" providerId="LiveId" clId="{436091D7-4F03-4A88-8B97-35C3FC82A3DB}" dt="2022-12-11T20:52:56.823" v="1482" actId="478"/>
          <ac:picMkLst>
            <pc:docMk/>
            <pc:sldMk cId="3396339969" sldId="309"/>
            <ac:picMk id="12" creationId="{E2CDFD9C-DE9E-E6FB-3F4D-A2B81B03999C}"/>
          </ac:picMkLst>
        </pc:picChg>
        <pc:picChg chg="add mod">
          <ac:chgData name="Ivo Henrique" userId="0987b2e54aeb61af" providerId="LiveId" clId="{436091D7-4F03-4A88-8B97-35C3FC82A3DB}" dt="2022-12-11T20:53:22.403" v="1490" actId="1076"/>
          <ac:picMkLst>
            <pc:docMk/>
            <pc:sldMk cId="3396339969" sldId="309"/>
            <ac:picMk id="13" creationId="{036102D5-F573-108A-406F-D30AB56827B4}"/>
          </ac:picMkLst>
        </pc:picChg>
        <pc:picChg chg="del">
          <ac:chgData name="Ivo Henrique" userId="0987b2e54aeb61af" providerId="LiveId" clId="{436091D7-4F03-4A88-8B97-35C3FC82A3DB}" dt="2022-12-11T20:52:57.393" v="1483" actId="478"/>
          <ac:picMkLst>
            <pc:docMk/>
            <pc:sldMk cId="3396339969" sldId="309"/>
            <ac:picMk id="15" creationId="{C27B3C29-1CEE-C3E6-F373-8DBC24012A2B}"/>
          </ac:picMkLst>
        </pc:picChg>
        <pc:picChg chg="add mod">
          <ac:chgData name="Ivo Henrique" userId="0987b2e54aeb61af" providerId="LiveId" clId="{436091D7-4F03-4A88-8B97-35C3FC82A3DB}" dt="2022-12-11T20:53:45.051" v="1494" actId="14100"/>
          <ac:picMkLst>
            <pc:docMk/>
            <pc:sldMk cId="3396339969" sldId="309"/>
            <ac:picMk id="16" creationId="{56CAC9CF-EEE8-E086-DB8B-D29DD71D3926}"/>
          </ac:picMkLst>
        </pc:picChg>
        <pc:picChg chg="del">
          <ac:chgData name="Ivo Henrique" userId="0987b2e54aeb61af" providerId="LiveId" clId="{436091D7-4F03-4A88-8B97-35C3FC82A3DB}" dt="2022-12-11T20:52:57.892" v="1484" actId="478"/>
          <ac:picMkLst>
            <pc:docMk/>
            <pc:sldMk cId="3396339969" sldId="309"/>
            <ac:picMk id="19" creationId="{70C57CC2-0301-23BE-ACF4-A3A60D53CE53}"/>
          </ac:picMkLst>
        </pc:picChg>
      </pc:sldChg>
    </pc:docChg>
  </pc:docChgLst>
  <pc:docChgLst>
    <pc:chgData name="João Oliveira" userId="37531c4c68d98060" providerId="LiveId" clId="{983ABA9C-AE8C-4642-876D-E445DEAF1B22}"/>
    <pc:docChg chg="undo custSel addSld delSld modSld">
      <pc:chgData name="João Oliveira" userId="37531c4c68d98060" providerId="LiveId" clId="{983ABA9C-AE8C-4642-876D-E445DEAF1B22}" dt="2022-12-11T17:36:10.836" v="541" actId="1076"/>
      <pc:docMkLst>
        <pc:docMk/>
      </pc:docMkLst>
      <pc:sldChg chg="addSp delSp modSp add del mod">
        <pc:chgData name="João Oliveira" userId="37531c4c68d98060" providerId="LiveId" clId="{983ABA9C-AE8C-4642-876D-E445DEAF1B22}" dt="2022-12-11T17:27:04.865" v="355" actId="2696"/>
        <pc:sldMkLst>
          <pc:docMk/>
          <pc:sldMk cId="3763123947" sldId="292"/>
        </pc:sldMkLst>
        <pc:spChg chg="add del mod">
          <ac:chgData name="João Oliveira" userId="37531c4c68d98060" providerId="LiveId" clId="{983ABA9C-AE8C-4642-876D-E445DEAF1B22}" dt="2022-12-11T17:09:37.840" v="107"/>
          <ac:spMkLst>
            <pc:docMk/>
            <pc:sldMk cId="3763123947" sldId="292"/>
            <ac:spMk id="8" creationId="{25A0CCF7-F964-3AA8-F994-467BC9C97342}"/>
          </ac:spMkLst>
        </pc:spChg>
        <pc:picChg chg="add del mod">
          <ac:chgData name="João Oliveira" userId="37531c4c68d98060" providerId="LiveId" clId="{983ABA9C-AE8C-4642-876D-E445DEAF1B22}" dt="2022-12-11T17:09:42.269" v="109" actId="21"/>
          <ac:picMkLst>
            <pc:docMk/>
            <pc:sldMk cId="3763123947" sldId="292"/>
            <ac:picMk id="9" creationId="{D7D549E5-2623-1E21-67BA-CBBB18C67F4F}"/>
          </ac:picMkLst>
        </pc:picChg>
        <pc:picChg chg="add mod">
          <ac:chgData name="João Oliveira" userId="37531c4c68d98060" providerId="LiveId" clId="{983ABA9C-AE8C-4642-876D-E445DEAF1B22}" dt="2022-12-11T17:09:59.507" v="115" actId="1076"/>
          <ac:picMkLst>
            <pc:docMk/>
            <pc:sldMk cId="3763123947" sldId="292"/>
            <ac:picMk id="11" creationId="{6E0AB48A-FA7D-4CE2-45AE-41B2706509D1}"/>
          </ac:picMkLst>
        </pc:picChg>
      </pc:sldChg>
      <pc:sldChg chg="modSp mod">
        <pc:chgData name="João Oliveira" userId="37531c4c68d98060" providerId="LiveId" clId="{983ABA9C-AE8C-4642-876D-E445DEAF1B22}" dt="2022-12-11T17:33:32.179" v="506" actId="20577"/>
        <pc:sldMkLst>
          <pc:docMk/>
          <pc:sldMk cId="2955238560" sldId="294"/>
        </pc:sldMkLst>
        <pc:spChg chg="mod">
          <ac:chgData name="João Oliveira" userId="37531c4c68d98060" providerId="LiveId" clId="{983ABA9C-AE8C-4642-876D-E445DEAF1B22}" dt="2022-12-11T17:33:32.179" v="506" actId="20577"/>
          <ac:spMkLst>
            <pc:docMk/>
            <pc:sldMk cId="2955238560" sldId="294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47.686" v="508" actId="20577"/>
        <pc:sldMkLst>
          <pc:docMk/>
          <pc:sldMk cId="933122742" sldId="295"/>
        </pc:sldMkLst>
        <pc:spChg chg="mod">
          <ac:chgData name="João Oliveira" userId="37531c4c68d98060" providerId="LiveId" clId="{983ABA9C-AE8C-4642-876D-E445DEAF1B22}" dt="2022-12-11T17:33:47.686" v="508" actId="20577"/>
          <ac:spMkLst>
            <pc:docMk/>
            <pc:sldMk cId="933122742" sldId="295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54.212" v="510" actId="20577"/>
        <pc:sldMkLst>
          <pc:docMk/>
          <pc:sldMk cId="2596173234" sldId="296"/>
        </pc:sldMkLst>
        <pc:spChg chg="mod">
          <ac:chgData name="João Oliveira" userId="37531c4c68d98060" providerId="LiveId" clId="{983ABA9C-AE8C-4642-876D-E445DEAF1B22}" dt="2022-12-11T17:33:54.212" v="510" actId="20577"/>
          <ac:spMkLst>
            <pc:docMk/>
            <pc:sldMk cId="2596173234" sldId="296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4:11.022" v="515" actId="20577"/>
        <pc:sldMkLst>
          <pc:docMk/>
          <pc:sldMk cId="255556306" sldId="297"/>
        </pc:sldMkLst>
        <pc:spChg chg="mod">
          <ac:chgData name="João Oliveira" userId="37531c4c68d98060" providerId="LiveId" clId="{983ABA9C-AE8C-4642-876D-E445DEAF1B22}" dt="2022-12-11T17:34:11.022" v="515" actId="20577"/>
          <ac:spMkLst>
            <pc:docMk/>
            <pc:sldMk cId="255556306" sldId="297"/>
            <ac:spMk id="21" creationId="{CA5A2630-2274-F4E6-475A-3E5F24FCB7E3}"/>
          </ac:spMkLst>
        </pc:spChg>
      </pc:sldChg>
      <pc:sldChg chg="addSp delSp modSp mod">
        <pc:chgData name="João Oliveira" userId="37531c4c68d98060" providerId="LiveId" clId="{983ABA9C-AE8C-4642-876D-E445DEAF1B22}" dt="2022-12-11T17:20:17.417" v="295" actId="11529"/>
        <pc:sldMkLst>
          <pc:docMk/>
          <pc:sldMk cId="1143954009" sldId="300"/>
        </pc:sldMkLst>
        <pc:spChg chg="add mod">
          <ac:chgData name="João Oliveira" userId="37531c4c68d98060" providerId="LiveId" clId="{983ABA9C-AE8C-4642-876D-E445DEAF1B22}" dt="2022-12-11T17:19:38.832" v="288" actId="1076"/>
          <ac:spMkLst>
            <pc:docMk/>
            <pc:sldMk cId="1143954009" sldId="300"/>
            <ac:spMk id="12" creationId="{FF20941E-BC31-DCDA-1B52-B9052D46D5A1}"/>
          </ac:spMkLst>
        </pc:spChg>
        <pc:spChg chg="add del">
          <ac:chgData name="João Oliveira" userId="37531c4c68d98060" providerId="LiveId" clId="{983ABA9C-AE8C-4642-876D-E445DEAF1B22}" dt="2022-12-11T17:19:34.297" v="286" actId="11529"/>
          <ac:spMkLst>
            <pc:docMk/>
            <pc:sldMk cId="1143954009" sldId="300"/>
            <ac:spMk id="17" creationId="{3B991036-0D0B-EEE9-89AC-B70D14289EB7}"/>
          </ac:spMkLst>
        </pc:spChg>
        <pc:graphicFrameChg chg="add del mod modGraphic">
          <ac:chgData name="João Oliveira" userId="37531c4c68d98060" providerId="LiveId" clId="{983ABA9C-AE8C-4642-876D-E445DEAF1B22}" dt="2022-12-11T17:19:24.258" v="284" actId="1032"/>
          <ac:graphicFrameMkLst>
            <pc:docMk/>
            <pc:sldMk cId="1143954009" sldId="300"/>
            <ac:graphicFrameMk id="13" creationId="{855DB085-1F4F-5BF7-7352-EF6DA1D0E405}"/>
          </ac:graphicFrameMkLst>
        </pc:graphicFrameChg>
        <pc:picChg chg="add del mod">
          <ac:chgData name="João Oliveira" userId="37531c4c68d98060" providerId="LiveId" clId="{983ABA9C-AE8C-4642-876D-E445DEAF1B22}" dt="2022-12-11T17:16:26.115" v="118" actId="478"/>
          <ac:picMkLst>
            <pc:docMk/>
            <pc:sldMk cId="1143954009" sldId="300"/>
            <ac:picMk id="8" creationId="{0649F532-1263-113A-E87E-A53102B7AA1E}"/>
          </ac:picMkLst>
        </pc:picChg>
        <pc:picChg chg="add mod">
          <ac:chgData name="João Oliveira" userId="37531c4c68d98060" providerId="LiveId" clId="{983ABA9C-AE8C-4642-876D-E445DEAF1B22}" dt="2022-12-11T17:20:08.782" v="294" actId="1076"/>
          <ac:picMkLst>
            <pc:docMk/>
            <pc:sldMk cId="1143954009" sldId="300"/>
            <ac:picMk id="10" creationId="{A67E5045-1F16-2EF8-7CB0-F024BD200AC8}"/>
          </ac:picMkLst>
        </pc:picChg>
        <pc:picChg chg="del">
          <ac:chgData name="João Oliveira" userId="37531c4c68d98060" providerId="LiveId" clId="{983ABA9C-AE8C-4642-876D-E445DEAF1B22}" dt="2022-12-11T17:16:20.401" v="116" actId="21"/>
          <ac:picMkLst>
            <pc:docMk/>
            <pc:sldMk cId="1143954009" sldId="300"/>
            <ac:picMk id="11" creationId="{6E0AB48A-FA7D-4CE2-45AE-41B2706509D1}"/>
          </ac:picMkLst>
        </pc:picChg>
        <pc:cxnChg chg="add del">
          <ac:chgData name="João Oliveira" userId="37531c4c68d98060" providerId="LiveId" clId="{983ABA9C-AE8C-4642-876D-E445DEAF1B22}" dt="2022-12-11T17:19:45.082" v="290" actId="11529"/>
          <ac:cxnSpMkLst>
            <pc:docMk/>
            <pc:sldMk cId="1143954009" sldId="300"/>
            <ac:cxnSpMk id="19" creationId="{16DFE173-1EFF-9139-0929-F3F175CF2105}"/>
          </ac:cxnSpMkLst>
        </pc:cxnChg>
        <pc:cxnChg chg="add">
          <ac:chgData name="João Oliveira" userId="37531c4c68d98060" providerId="LiveId" clId="{983ABA9C-AE8C-4642-876D-E445DEAF1B22}" dt="2022-12-11T17:19:57.345" v="292" actId="11529"/>
          <ac:cxnSpMkLst>
            <pc:docMk/>
            <pc:sldMk cId="1143954009" sldId="300"/>
            <ac:cxnSpMk id="21" creationId="{74A2960F-754B-C1F2-0393-F82F2FA3BD6B}"/>
          </ac:cxnSpMkLst>
        </pc:cxnChg>
        <pc:cxnChg chg="add">
          <ac:chgData name="João Oliveira" userId="37531c4c68d98060" providerId="LiveId" clId="{983ABA9C-AE8C-4642-876D-E445DEAF1B22}" dt="2022-12-11T17:20:17.417" v="295" actId="11529"/>
          <ac:cxnSpMkLst>
            <pc:docMk/>
            <pc:sldMk cId="1143954009" sldId="300"/>
            <ac:cxnSpMk id="23" creationId="{A93C43D4-A2F1-B288-F92E-B766583A7F40}"/>
          </ac:cxnSpMkLst>
        </pc:cxnChg>
      </pc:sldChg>
      <pc:sldChg chg="addSp delSp modSp mod">
        <pc:chgData name="João Oliveira" userId="37531c4c68d98060" providerId="LiveId" clId="{983ABA9C-AE8C-4642-876D-E445DEAF1B22}" dt="2022-12-11T17:36:10.836" v="541" actId="1076"/>
        <pc:sldMkLst>
          <pc:docMk/>
          <pc:sldMk cId="3579073156" sldId="301"/>
        </pc:sldMkLst>
        <pc:spChg chg="add del mod">
          <ac:chgData name="João Oliveira" userId="37531c4c68d98060" providerId="LiveId" clId="{983ABA9C-AE8C-4642-876D-E445DEAF1B22}" dt="2022-12-11T17:25:15.414" v="317"/>
          <ac:spMkLst>
            <pc:docMk/>
            <pc:sldMk cId="3579073156" sldId="301"/>
            <ac:spMk id="12" creationId="{1FBCEBF7-3A0B-923E-28A9-85614DD7CE89}"/>
          </ac:spMkLst>
        </pc:spChg>
        <pc:spChg chg="add mod">
          <ac:chgData name="João Oliveira" userId="37531c4c68d98060" providerId="LiveId" clId="{983ABA9C-AE8C-4642-876D-E445DEAF1B22}" dt="2022-12-11T17:36:10.836" v="541" actId="1076"/>
          <ac:spMkLst>
            <pc:docMk/>
            <pc:sldMk cId="3579073156" sldId="301"/>
            <ac:spMk id="13" creationId="{61E44A6E-5036-477F-8133-7DD215652C30}"/>
          </ac:spMkLst>
        </pc:spChg>
        <pc:picChg chg="add del mod">
          <ac:chgData name="João Oliveira" userId="37531c4c68d98060" providerId="LiveId" clId="{983ABA9C-AE8C-4642-876D-E445DEAF1B22}" dt="2022-12-11T17:23:47.572" v="298"/>
          <ac:picMkLst>
            <pc:docMk/>
            <pc:sldMk cId="3579073156" sldId="301"/>
            <ac:picMk id="8" creationId="{B1A10B3F-DEDD-0884-ED1B-C98DD5968767}"/>
          </ac:picMkLst>
        </pc:picChg>
        <pc:picChg chg="add mod">
          <ac:chgData name="João Oliveira" userId="37531c4c68d98060" providerId="LiveId" clId="{983ABA9C-AE8C-4642-876D-E445DEAF1B22}" dt="2022-12-11T17:28:35.536" v="384" actId="1076"/>
          <ac:picMkLst>
            <pc:docMk/>
            <pc:sldMk cId="3579073156" sldId="301"/>
            <ac:picMk id="10" creationId="{EC9DF921-BA58-59B9-E6C4-C81E84C4C0E0}"/>
          </ac:picMkLst>
        </pc:picChg>
        <pc:picChg chg="del">
          <ac:chgData name="João Oliveira" userId="37531c4c68d98060" providerId="LiveId" clId="{983ABA9C-AE8C-4642-876D-E445DEAF1B22}" dt="2022-12-11T17:23:45.713" v="296" actId="21"/>
          <ac:picMkLst>
            <pc:docMk/>
            <pc:sldMk cId="3579073156" sldId="301"/>
            <ac:picMk id="11" creationId="{6E0AB48A-FA7D-4CE2-45AE-41B2706509D1}"/>
          </ac:picMkLst>
        </pc:picChg>
      </pc:sldChg>
      <pc:sldChg chg="addSp delSp modSp mod">
        <pc:chgData name="João Oliveira" userId="37531c4c68d98060" providerId="LiveId" clId="{983ABA9C-AE8C-4642-876D-E445DEAF1B22}" dt="2022-12-11T17:31:40.984" v="498" actId="20577"/>
        <pc:sldMkLst>
          <pc:docMk/>
          <pc:sldMk cId="176486674" sldId="302"/>
        </pc:sldMkLst>
        <pc:spChg chg="add mod">
          <ac:chgData name="João Oliveira" userId="37531c4c68d98060" providerId="LiveId" clId="{983ABA9C-AE8C-4642-876D-E445DEAF1B22}" dt="2022-12-11T17:31:40.984" v="498" actId="20577"/>
          <ac:spMkLst>
            <pc:docMk/>
            <pc:sldMk cId="176486674" sldId="302"/>
            <ac:spMk id="10" creationId="{9151F154-73C5-7E10-E474-48BD9A37D627}"/>
          </ac:spMkLst>
        </pc:spChg>
        <pc:picChg chg="add mod">
          <ac:chgData name="João Oliveira" userId="37531c4c68d98060" providerId="LiveId" clId="{983ABA9C-AE8C-4642-876D-E445DEAF1B22}" dt="2022-12-11T17:30:15.878" v="389" actId="1076"/>
          <ac:picMkLst>
            <pc:docMk/>
            <pc:sldMk cId="176486674" sldId="302"/>
            <ac:picMk id="9" creationId="{3059FAFE-5C0A-7FAF-110E-914BDFD2E763}"/>
          </ac:picMkLst>
        </pc:picChg>
        <pc:picChg chg="del">
          <ac:chgData name="João Oliveira" userId="37531c4c68d98060" providerId="LiveId" clId="{983ABA9C-AE8C-4642-876D-E445DEAF1B22}" dt="2022-12-11T17:29:27.614" v="385" actId="21"/>
          <ac:picMkLst>
            <pc:docMk/>
            <pc:sldMk cId="176486674" sldId="302"/>
            <ac:picMk id="11" creationId="{6E0AB48A-FA7D-4CE2-45AE-41B2706509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8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70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44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19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3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6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74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13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4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80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88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7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6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FCF88B-E738-ACF5-7B77-8612EAA00901}"/>
              </a:ext>
            </a:extLst>
          </p:cNvPr>
          <p:cNvGrpSpPr/>
          <p:nvPr/>
        </p:nvGrpSpPr>
        <p:grpSpPr>
          <a:xfrm rot="16200000">
            <a:off x="-175112" y="72419"/>
            <a:ext cx="1752600" cy="1404898"/>
            <a:chOff x="6844145" y="1824093"/>
            <a:chExt cx="1752600" cy="1404898"/>
          </a:xfrm>
        </p:grpSpPr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A1E2300C-49C9-2B8E-7C73-B75FDB0DD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CCC278F9-131A-215C-D766-9BF474A466A5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6B7F0206-3403-8C37-6E74-147D9C1372B9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75885A15-A776-5AC5-E505-265B10BD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1AFACCE0-88CA-C968-8899-EE45D63428E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42AD61A-8AE1-489A-C1DF-8B5726A041DE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4B30F47-48A1-9202-5005-83EAC3E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A684B34E-4184-EF23-5419-FFFE1584241A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1B7E675B-9B6D-F0A0-09EE-474685EC2492}"/>
              </a:ext>
            </a:extLst>
          </p:cNvPr>
          <p:cNvSpPr txBox="1"/>
          <p:nvPr/>
        </p:nvSpPr>
        <p:spPr>
          <a:xfrm>
            <a:off x="3489671" y="2818322"/>
            <a:ext cx="6292683" cy="11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I </a:t>
            </a:r>
            <a:r>
              <a:rPr lang="en" sz="60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Telecom</a:t>
            </a:r>
            <a:endParaRPr sz="9600" b="1" dirty="0">
              <a:solidFill>
                <a:srgbClr val="002060"/>
              </a:solidFill>
              <a:latin typeface="Sitka Banner Semibold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oogle Shape;220;p18">
            <a:extLst>
              <a:ext uri="{FF2B5EF4-FFF2-40B4-BE49-F238E27FC236}">
                <a16:creationId xmlns:a16="http://schemas.microsoft.com/office/drawing/2014/main" id="{71A2B187-D1A6-7257-525D-6A1AD6134E28}"/>
              </a:ext>
            </a:extLst>
          </p:cNvPr>
          <p:cNvGrpSpPr/>
          <p:nvPr/>
        </p:nvGrpSpPr>
        <p:grpSpPr>
          <a:xfrm>
            <a:off x="1195082" y="2329667"/>
            <a:ext cx="2099119" cy="2262022"/>
            <a:chOff x="1187925" y="238125"/>
            <a:chExt cx="4861475" cy="5238750"/>
          </a:xfrm>
        </p:grpSpPr>
        <p:sp>
          <p:nvSpPr>
            <p:cNvPr id="4" name="Google Shape;221;p18">
              <a:extLst>
                <a:ext uri="{FF2B5EF4-FFF2-40B4-BE49-F238E27FC236}">
                  <a16:creationId xmlns:a16="http://schemas.microsoft.com/office/drawing/2014/main" id="{4657A132-3754-4D86-5C0A-856B663F2D69}"/>
                </a:ext>
              </a:extLst>
            </p:cNvPr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18">
              <a:extLst>
                <a:ext uri="{FF2B5EF4-FFF2-40B4-BE49-F238E27FC236}">
                  <a16:creationId xmlns:a16="http://schemas.microsoft.com/office/drawing/2014/main" id="{C49D1DB3-8BF5-B705-521A-8A8BB95EFEDB}"/>
                </a:ext>
              </a:extLst>
            </p:cNvPr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18">
              <a:extLst>
                <a:ext uri="{FF2B5EF4-FFF2-40B4-BE49-F238E27FC236}">
                  <a16:creationId xmlns:a16="http://schemas.microsoft.com/office/drawing/2014/main" id="{6813B4B5-6C40-17EB-EEB3-0D731D48A161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18">
              <a:extLst>
                <a:ext uri="{FF2B5EF4-FFF2-40B4-BE49-F238E27FC236}">
                  <a16:creationId xmlns:a16="http://schemas.microsoft.com/office/drawing/2014/main" id="{23ACE53F-6FD0-C3E3-4A77-591DD1629689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18">
              <a:extLst>
                <a:ext uri="{FF2B5EF4-FFF2-40B4-BE49-F238E27FC236}">
                  <a16:creationId xmlns:a16="http://schemas.microsoft.com/office/drawing/2014/main" id="{071C63A5-D0F9-3189-97F8-885C877333B8}"/>
                </a:ext>
              </a:extLst>
            </p:cNvPr>
            <p:cNvSpPr/>
            <p:nvPr/>
          </p:nvSpPr>
          <p:spPr>
            <a:xfrm>
              <a:off x="1651425" y="696224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0047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8">
              <a:extLst>
                <a:ext uri="{FF2B5EF4-FFF2-40B4-BE49-F238E27FC236}">
                  <a16:creationId xmlns:a16="http://schemas.microsoft.com/office/drawing/2014/main" id="{E4F19856-BF8F-93D9-F3E8-9F0235024460}"/>
                </a:ext>
              </a:extLst>
            </p:cNvPr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8">
              <a:extLst>
                <a:ext uri="{FF2B5EF4-FFF2-40B4-BE49-F238E27FC236}">
                  <a16:creationId xmlns:a16="http://schemas.microsoft.com/office/drawing/2014/main" id="{A894A9C5-7990-C947-5767-64E1D4B6CF23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8">
              <a:extLst>
                <a:ext uri="{FF2B5EF4-FFF2-40B4-BE49-F238E27FC236}">
                  <a16:creationId xmlns:a16="http://schemas.microsoft.com/office/drawing/2014/main" id="{54A3B761-438F-E40D-BF33-007D6E94C19B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8">
              <a:extLst>
                <a:ext uri="{FF2B5EF4-FFF2-40B4-BE49-F238E27FC236}">
                  <a16:creationId xmlns:a16="http://schemas.microsoft.com/office/drawing/2014/main" id="{AE80F88A-5632-98EA-E4EB-E2355AAF03C8}"/>
                </a:ext>
              </a:extLst>
            </p:cNvPr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8">
              <a:extLst>
                <a:ext uri="{FF2B5EF4-FFF2-40B4-BE49-F238E27FC236}">
                  <a16:creationId xmlns:a16="http://schemas.microsoft.com/office/drawing/2014/main" id="{05C2BD24-44D9-1487-D166-FB789C685E1F}"/>
                </a:ext>
              </a:extLst>
            </p:cNvPr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;p18">
              <a:extLst>
                <a:ext uri="{FF2B5EF4-FFF2-40B4-BE49-F238E27FC236}">
                  <a16:creationId xmlns:a16="http://schemas.microsoft.com/office/drawing/2014/main" id="{3EED0D1D-1A79-51EB-CC5E-690A397F8245}"/>
                </a:ext>
              </a:extLst>
            </p:cNvPr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;p18">
              <a:extLst>
                <a:ext uri="{FF2B5EF4-FFF2-40B4-BE49-F238E27FC236}">
                  <a16:creationId xmlns:a16="http://schemas.microsoft.com/office/drawing/2014/main" id="{B144375E-4D14-3FFB-58A4-F680DB174680}"/>
                </a:ext>
              </a:extLst>
            </p:cNvPr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;p18">
              <a:extLst>
                <a:ext uri="{FF2B5EF4-FFF2-40B4-BE49-F238E27FC236}">
                  <a16:creationId xmlns:a16="http://schemas.microsoft.com/office/drawing/2014/main" id="{9626BCF0-DB25-474B-BB14-51F4D22FD0A0}"/>
                </a:ext>
              </a:extLst>
            </p:cNvPr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;p18">
              <a:extLst>
                <a:ext uri="{FF2B5EF4-FFF2-40B4-BE49-F238E27FC236}">
                  <a16:creationId xmlns:a16="http://schemas.microsoft.com/office/drawing/2014/main" id="{2873A278-D294-70A0-312C-4905FE1D9205}"/>
                </a:ext>
              </a:extLst>
            </p:cNvPr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;p18">
              <a:extLst>
                <a:ext uri="{FF2B5EF4-FFF2-40B4-BE49-F238E27FC236}">
                  <a16:creationId xmlns:a16="http://schemas.microsoft.com/office/drawing/2014/main" id="{7FD7F0A4-F56C-439E-8C87-2E4F7FDF1A1B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;p18">
              <a:extLst>
                <a:ext uri="{FF2B5EF4-FFF2-40B4-BE49-F238E27FC236}">
                  <a16:creationId xmlns:a16="http://schemas.microsoft.com/office/drawing/2014/main" id="{AF215CAF-14A6-E455-1DB8-1AF524861C0D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18">
              <a:extLst>
                <a:ext uri="{FF2B5EF4-FFF2-40B4-BE49-F238E27FC236}">
                  <a16:creationId xmlns:a16="http://schemas.microsoft.com/office/drawing/2014/main" id="{7E9E2E7F-F96A-A4F8-624B-E9AF366AFB41}"/>
                </a:ext>
              </a:extLst>
            </p:cNvPr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18">
              <a:extLst>
                <a:ext uri="{FF2B5EF4-FFF2-40B4-BE49-F238E27FC236}">
                  <a16:creationId xmlns:a16="http://schemas.microsoft.com/office/drawing/2014/main" id="{910DDD99-B2EB-5208-9FE8-8256C28B81F6}"/>
                </a:ext>
              </a:extLst>
            </p:cNvPr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;p18">
              <a:extLst>
                <a:ext uri="{FF2B5EF4-FFF2-40B4-BE49-F238E27FC236}">
                  <a16:creationId xmlns:a16="http://schemas.microsoft.com/office/drawing/2014/main" id="{FB4C0CA3-0D88-9D28-9E72-DFCB2335C3AF}"/>
                </a:ext>
              </a:extLst>
            </p:cNvPr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;p18">
              <a:extLst>
                <a:ext uri="{FF2B5EF4-FFF2-40B4-BE49-F238E27FC236}">
                  <a16:creationId xmlns:a16="http://schemas.microsoft.com/office/drawing/2014/main" id="{89F2F9E6-7E82-958C-9FDB-723DC1A8403A}"/>
                </a:ext>
              </a:extLst>
            </p:cNvPr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;p18">
              <a:extLst>
                <a:ext uri="{FF2B5EF4-FFF2-40B4-BE49-F238E27FC236}">
                  <a16:creationId xmlns:a16="http://schemas.microsoft.com/office/drawing/2014/main" id="{835F68C0-CB67-F9E4-DA82-19225BD058A6}"/>
                </a:ext>
              </a:extLst>
            </p:cNvPr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;p18">
              <a:extLst>
                <a:ext uri="{FF2B5EF4-FFF2-40B4-BE49-F238E27FC236}">
                  <a16:creationId xmlns:a16="http://schemas.microsoft.com/office/drawing/2014/main" id="{13C91DF7-C1C9-C53A-3345-D60F9298BE14}"/>
                </a:ext>
              </a:extLst>
            </p:cNvPr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61;p17">
            <a:extLst>
              <a:ext uri="{FF2B5EF4-FFF2-40B4-BE49-F238E27FC236}">
                <a16:creationId xmlns:a16="http://schemas.microsoft.com/office/drawing/2014/main" id="{BCBAC01A-FB61-6742-FB96-2E623D47C02C}"/>
              </a:ext>
            </a:extLst>
          </p:cNvPr>
          <p:cNvSpPr txBox="1">
            <a:spLocks/>
          </p:cNvSpPr>
          <p:nvPr/>
        </p:nvSpPr>
        <p:spPr>
          <a:xfrm>
            <a:off x="0" y="37934"/>
            <a:ext cx="9144000" cy="164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4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Universidade Federal da Paraíba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Centro de Informática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Ciência de Dados e Inteligência Artificial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Introdução a Ciência de Dados</a:t>
            </a:r>
          </a:p>
        </p:txBody>
      </p:sp>
      <p:pic>
        <p:nvPicPr>
          <p:cNvPr id="32" name="Picture 35">
            <a:extLst>
              <a:ext uri="{FF2B5EF4-FFF2-40B4-BE49-F238E27FC236}">
                <a16:creationId xmlns:a16="http://schemas.microsoft.com/office/drawing/2014/main" id="{01D131D6-57F4-F1F2-76E5-252BC3399C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7962" y="465089"/>
            <a:ext cx="654050" cy="7905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62564F-7DF4-B6A3-F6A9-888F99FAEA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7938"/>
          <a:stretch/>
        </p:blipFill>
        <p:spPr bwMode="auto">
          <a:xfrm>
            <a:off x="7577568" y="465090"/>
            <a:ext cx="790575" cy="790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464E3E-D489-78D3-DB99-E0B4A173D18F}"/>
              </a:ext>
            </a:extLst>
          </p:cNvPr>
          <p:cNvGrpSpPr/>
          <p:nvPr/>
        </p:nvGrpSpPr>
        <p:grpSpPr>
          <a:xfrm rot="5400000">
            <a:off x="7567763" y="3648498"/>
            <a:ext cx="1752600" cy="1404898"/>
            <a:chOff x="6844145" y="1824093"/>
            <a:chExt cx="1752600" cy="1404898"/>
          </a:xfrm>
        </p:grpSpPr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8DDD20AA-41C8-C17C-9870-2140F5894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CC841E80-CB1F-B67C-0D63-4D4FFD229E33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2C858F8-67AC-8101-0FBF-36D1EA490762}"/>
              </a:ext>
            </a:extLst>
          </p:cNvPr>
          <p:cNvGrpSpPr/>
          <p:nvPr/>
        </p:nvGrpSpPr>
        <p:grpSpPr>
          <a:xfrm>
            <a:off x="2234982" y="1552818"/>
            <a:ext cx="6188273" cy="2921218"/>
            <a:chOff x="2234982" y="1552818"/>
            <a:chExt cx="6188273" cy="292121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C9DF921-BA58-59B9-E6C4-C81E84C4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4982" y="1552818"/>
              <a:ext cx="4026107" cy="2921218"/>
            </a:xfrm>
            <a:prstGeom prst="rect">
              <a:avLst/>
            </a:prstGeom>
          </p:spPr>
        </p:pic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61E44A6E-5036-477F-8133-7DD215652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3323" y="1782320"/>
              <a:ext cx="2659932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1* Boleto Impresso</a:t>
              </a:r>
            </a:p>
            <a:p>
              <a:pPr algn="ctr"/>
              <a:endParaRPr lang="pt-BR" altLang="pt-BR" b="1" dirty="0">
                <a:solidFill>
                  <a:srgbClr val="002060"/>
                </a:solidFill>
                <a:latin typeface="Fira Sans Extra Condensed"/>
              </a:endParaRPr>
            </a:p>
            <a:p>
              <a:pPr algn="ctr"/>
              <a:endParaRPr lang="pt-BR" altLang="pt-BR" b="1" dirty="0">
                <a:solidFill>
                  <a:srgbClr val="002060"/>
                </a:solidFill>
                <a:latin typeface="Fira Sans Extra Condensed"/>
              </a:endParaRPr>
            </a:p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2* Boleto Eletrônico </a:t>
              </a:r>
            </a:p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 </a:t>
              </a:r>
            </a:p>
            <a:p>
              <a:pPr algn="ctr"/>
              <a:endParaRPr lang="pt-BR" altLang="pt-BR" b="1" dirty="0">
                <a:solidFill>
                  <a:srgbClr val="002060"/>
                </a:solidFill>
                <a:latin typeface="Fira Sans Extra Condensed"/>
              </a:endParaRPr>
            </a:p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3* Debito Automático </a:t>
              </a:r>
            </a:p>
            <a:p>
              <a:pPr algn="ctr"/>
              <a:endParaRPr lang="pt-BR" altLang="pt-BR" b="1" dirty="0">
                <a:solidFill>
                  <a:srgbClr val="002060"/>
                </a:solidFill>
                <a:latin typeface="Fira Sans Extra Condensed"/>
              </a:endParaRPr>
            </a:p>
            <a:p>
              <a:pPr algn="ctr"/>
              <a:endParaRPr lang="pt-BR" altLang="pt-BR" b="1" dirty="0">
                <a:solidFill>
                  <a:srgbClr val="002060"/>
                </a:solidFill>
                <a:latin typeface="Fira Sans Extra Condensed"/>
              </a:endParaRPr>
            </a:p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4* Cartão Crédito</a:t>
              </a:r>
            </a:p>
            <a:p>
              <a:pPr algn="ctr"/>
              <a:r>
                <a:rPr lang="pt-BR" altLang="pt-BR" b="1" dirty="0">
                  <a:solidFill>
                    <a:srgbClr val="002060"/>
                  </a:solidFill>
                  <a:latin typeface="Fira Sans Extra Condensed"/>
                </a:rPr>
                <a:t> 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366D30-D68D-1D6B-ED90-EDB150F07AD0}"/>
              </a:ext>
            </a:extLst>
          </p:cNvPr>
          <p:cNvSpPr txBox="1"/>
          <p:nvPr/>
        </p:nvSpPr>
        <p:spPr>
          <a:xfrm>
            <a:off x="2513572" y="1069691"/>
            <a:ext cx="446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A forma de pagamento influencia no cancelamento?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AutoShape 2" descr="Contrato - ícones de o negócio grátis">
            <a:extLst>
              <a:ext uri="{FF2B5EF4-FFF2-40B4-BE49-F238E27FC236}">
                <a16:creationId xmlns:a16="http://schemas.microsoft.com/office/drawing/2014/main" id="{FF4B2F16-C17F-2130-1169-EACE90F12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137EF0-5A72-C22D-2273-EADD4FE5373E}"/>
              </a:ext>
            </a:extLst>
          </p:cNvPr>
          <p:cNvGrpSpPr/>
          <p:nvPr/>
        </p:nvGrpSpPr>
        <p:grpSpPr>
          <a:xfrm>
            <a:off x="1788367" y="967598"/>
            <a:ext cx="5027268" cy="3533537"/>
            <a:chOff x="1788367" y="967598"/>
            <a:chExt cx="5027268" cy="353353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5F9236-857F-2327-EFC2-69C63CD2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8367" y="2202150"/>
              <a:ext cx="1620000" cy="1044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1DE10AB-76DD-3FBA-9D65-BC084D35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2825" y="967598"/>
              <a:ext cx="1080000" cy="108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3018BDD-3AFB-FC52-7876-8115F946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5635" y="2184150"/>
              <a:ext cx="1080000" cy="108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8CDAC1-A5CE-3376-4CCA-12495D5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820" y="3421135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C7FA9C2-863D-1244-D82B-9CED881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55" y="1304748"/>
            <a:ext cx="368668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29E541E-A832-EAAD-2419-1719FEA50FB8}"/>
              </a:ext>
            </a:extLst>
          </p:cNvPr>
          <p:cNvGrpSpPr/>
          <p:nvPr/>
        </p:nvGrpSpPr>
        <p:grpSpPr>
          <a:xfrm>
            <a:off x="905223" y="702448"/>
            <a:ext cx="8050631" cy="2085176"/>
            <a:chOff x="905223" y="702448"/>
            <a:chExt cx="8050631" cy="208517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7AD74AB-601F-061C-2EFC-F195E3F39135}"/>
                </a:ext>
              </a:extLst>
            </p:cNvPr>
            <p:cNvGrpSpPr/>
            <p:nvPr/>
          </p:nvGrpSpPr>
          <p:grpSpPr>
            <a:xfrm>
              <a:off x="905223" y="702448"/>
              <a:ext cx="2803892" cy="2085176"/>
              <a:chOff x="905223" y="702448"/>
              <a:chExt cx="2803892" cy="2085176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B680E53-6F1B-18DC-27A5-308AEEEB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23" y="911117"/>
                <a:ext cx="2803892" cy="1876507"/>
              </a:xfrm>
              <a:prstGeom prst="rect">
                <a:avLst/>
              </a:prstGeom>
            </p:spPr>
          </p:pic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EA7A4AA-C18C-8A2F-BFD1-52353CF87DF4}"/>
                  </a:ext>
                </a:extLst>
              </p:cNvPr>
              <p:cNvSpPr txBox="1"/>
              <p:nvPr/>
            </p:nvSpPr>
            <p:spPr>
              <a:xfrm>
                <a:off x="1712046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Cancelamento</a:t>
                </a:r>
              </a:p>
            </p:txBody>
          </p:sp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96FB9E0-C1FE-DFC1-24A7-E54800CE5EC7}"/>
              </a:ext>
            </a:extLst>
          </p:cNvPr>
          <p:cNvGrpSpPr/>
          <p:nvPr/>
        </p:nvGrpSpPr>
        <p:grpSpPr>
          <a:xfrm>
            <a:off x="4200479" y="702448"/>
            <a:ext cx="4755375" cy="2108828"/>
            <a:chOff x="4200479" y="702448"/>
            <a:chExt cx="4755375" cy="210882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9A9CABE-2A77-0DF3-60F4-C2DC2DC90C1F}"/>
                </a:ext>
              </a:extLst>
            </p:cNvPr>
            <p:cNvGrpSpPr/>
            <p:nvPr/>
          </p:nvGrpSpPr>
          <p:grpSpPr>
            <a:xfrm>
              <a:off x="4200479" y="702448"/>
              <a:ext cx="2803892" cy="2108828"/>
              <a:chOff x="4200479" y="702448"/>
              <a:chExt cx="2803892" cy="2108828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361F2424-BCE9-CE45-FC42-47A99EDBC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479" y="910700"/>
                <a:ext cx="2803892" cy="1900576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7B11C16-8C88-805B-076D-AB4CD24D8756}"/>
                  </a:ext>
                </a:extLst>
              </p:cNvPr>
              <p:cNvSpPr txBox="1"/>
              <p:nvPr/>
            </p:nvSpPr>
            <p:spPr>
              <a:xfrm>
                <a:off x="5103724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Contrato</a:t>
                </a:r>
              </a:p>
            </p:txBody>
          </p:sp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228BC14-5F42-BCA9-EF7F-E5FFE91F044D}"/>
              </a:ext>
            </a:extLst>
          </p:cNvPr>
          <p:cNvGrpSpPr/>
          <p:nvPr/>
        </p:nvGrpSpPr>
        <p:grpSpPr>
          <a:xfrm>
            <a:off x="905223" y="2654566"/>
            <a:ext cx="8050631" cy="2259688"/>
            <a:chOff x="905223" y="2654566"/>
            <a:chExt cx="8050631" cy="2259688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B43574E-9740-4159-C65F-48396348954B}"/>
                </a:ext>
              </a:extLst>
            </p:cNvPr>
            <p:cNvGrpSpPr/>
            <p:nvPr/>
          </p:nvGrpSpPr>
          <p:grpSpPr>
            <a:xfrm>
              <a:off x="905223" y="2811276"/>
              <a:ext cx="2803892" cy="2102978"/>
              <a:chOff x="905223" y="2811276"/>
              <a:chExt cx="2803892" cy="2102978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F39261DA-A6B5-5AF3-1362-BDBD0F60C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23" y="3016234"/>
                <a:ext cx="2803892" cy="1898020"/>
              </a:xfrm>
              <a:prstGeom prst="rect">
                <a:avLst/>
              </a:prstGeom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951EBB1-7D9A-4FB7-7690-A65A8CBC0679}"/>
                  </a:ext>
                </a:extLst>
              </p:cNvPr>
              <p:cNvSpPr txBox="1"/>
              <p:nvPr/>
            </p:nvSpPr>
            <p:spPr>
              <a:xfrm>
                <a:off x="1712046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Dependentes</a:t>
                </a:r>
              </a:p>
            </p:txBody>
          </p: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E930FFA-9653-63E7-97AB-E67B2782F9AF}"/>
              </a:ext>
            </a:extLst>
          </p:cNvPr>
          <p:cNvGrpSpPr/>
          <p:nvPr/>
        </p:nvGrpSpPr>
        <p:grpSpPr>
          <a:xfrm>
            <a:off x="4200479" y="2811276"/>
            <a:ext cx="4905019" cy="2116419"/>
            <a:chOff x="4200479" y="2811276"/>
            <a:chExt cx="4905019" cy="2116419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eletrônico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6EEA790-0A66-4F31-07A6-05675DA9F553}"/>
                </a:ext>
              </a:extLst>
            </p:cNvPr>
            <p:cNvGrpSpPr/>
            <p:nvPr/>
          </p:nvGrpSpPr>
          <p:grpSpPr>
            <a:xfrm>
              <a:off x="4200479" y="2811276"/>
              <a:ext cx="2854808" cy="2116419"/>
              <a:chOff x="4200479" y="2811276"/>
              <a:chExt cx="2854808" cy="2116419"/>
            </a:xfrm>
          </p:grpSpPr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6E42CEA7-30B4-9331-DAE6-06DB3EE7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0479" y="3053326"/>
                <a:ext cx="2854808" cy="187436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DB87833-5A78-9FF4-3E91-167C0C5F6A75}"/>
                  </a:ext>
                </a:extLst>
              </p:cNvPr>
              <p:cNvSpPr txBox="1"/>
              <p:nvPr/>
            </p:nvSpPr>
            <p:spPr>
              <a:xfrm>
                <a:off x="5110961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Pagamento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52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3FC293B-31C9-53BE-ADCC-B40FF9B5E7A5}"/>
              </a:ext>
            </a:extLst>
          </p:cNvPr>
          <p:cNvGrpSpPr/>
          <p:nvPr/>
        </p:nvGrpSpPr>
        <p:grpSpPr>
          <a:xfrm>
            <a:off x="869163" y="702448"/>
            <a:ext cx="8086691" cy="2119206"/>
            <a:chOff x="869163" y="702448"/>
            <a:chExt cx="8086691" cy="2119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F1478810-E66D-9149-3C9B-63DA7CED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63" y="902225"/>
              <a:ext cx="2824406" cy="191942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BFFE9DB5-FD3B-287F-3027-E2EE7C22D04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1FF1DBD-B0C3-F785-CC47-1307B6D4CE65}"/>
              </a:ext>
            </a:extLst>
          </p:cNvPr>
          <p:cNvGrpSpPr/>
          <p:nvPr/>
        </p:nvGrpSpPr>
        <p:grpSpPr>
          <a:xfrm>
            <a:off x="4145639" y="702448"/>
            <a:ext cx="4810215" cy="2170548"/>
            <a:chOff x="4145639" y="702448"/>
            <a:chExt cx="4810215" cy="217054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B419CF5-F694-CFFC-EDC8-A2CEA3AE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639" y="900712"/>
              <a:ext cx="2924935" cy="1972284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A42941A-328A-05BD-6DB3-0E70561A44DD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7EFFA7D-1744-1055-9814-2D2DF00586C0}"/>
              </a:ext>
            </a:extLst>
          </p:cNvPr>
          <p:cNvGrpSpPr/>
          <p:nvPr/>
        </p:nvGrpSpPr>
        <p:grpSpPr>
          <a:xfrm>
            <a:off x="867122" y="2654566"/>
            <a:ext cx="8088732" cy="2259919"/>
            <a:chOff x="867122" y="2654566"/>
            <a:chExt cx="8088732" cy="2259919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007E2DF-D367-2050-2792-BDD63F85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122" y="3007469"/>
              <a:ext cx="2824406" cy="1907016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C646163-3CDE-23A6-1FE0-AC80750B8234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B08F9BE-57BF-66D6-23B9-0B64E6DB1D7E}"/>
              </a:ext>
            </a:extLst>
          </p:cNvPr>
          <p:cNvGrpSpPr/>
          <p:nvPr/>
        </p:nvGrpSpPr>
        <p:grpSpPr>
          <a:xfrm>
            <a:off x="4145639" y="2811275"/>
            <a:ext cx="4959859" cy="2150724"/>
            <a:chOff x="4145639" y="2811275"/>
            <a:chExt cx="4959859" cy="2150724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951F199F-1BCE-B98B-CC00-173AA9A0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2987297"/>
              <a:ext cx="2924935" cy="1974702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DD730F3-50F8-6A05-C8C4-DD8BBC620634}"/>
                </a:ext>
              </a:extLst>
            </p:cNvPr>
            <p:cNvSpPr txBox="1"/>
            <p:nvPr/>
          </p:nvSpPr>
          <p:spPr>
            <a:xfrm>
              <a:off x="5112903" y="2811275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1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A47A126-5000-52D2-4377-4446F85DBF40}"/>
              </a:ext>
            </a:extLst>
          </p:cNvPr>
          <p:cNvGrpSpPr/>
          <p:nvPr/>
        </p:nvGrpSpPr>
        <p:grpSpPr>
          <a:xfrm>
            <a:off x="853673" y="702448"/>
            <a:ext cx="8102181" cy="2130206"/>
            <a:chOff x="853673" y="702448"/>
            <a:chExt cx="8102181" cy="2130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B13564B-F394-2B78-345B-F021F179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673" y="891454"/>
              <a:ext cx="2842211" cy="19412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9D05C2F-3C5E-04E2-9E17-389CD1DCBEC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7B1121E-6918-AEFD-AE63-FDE1FBA97BC5}"/>
              </a:ext>
            </a:extLst>
          </p:cNvPr>
          <p:cNvGrpSpPr/>
          <p:nvPr/>
        </p:nvGrpSpPr>
        <p:grpSpPr>
          <a:xfrm>
            <a:off x="4139752" y="702448"/>
            <a:ext cx="4816102" cy="2138963"/>
            <a:chOff x="4139752" y="702448"/>
            <a:chExt cx="4816102" cy="2138963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F323C92-96C7-BDAC-61F3-202632B5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752" y="891454"/>
              <a:ext cx="2924935" cy="1949957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3F9BD2-8014-2FD1-F9AC-9CB21942293C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F02E70C-6171-252F-B94E-BE666503695D}"/>
              </a:ext>
            </a:extLst>
          </p:cNvPr>
          <p:cNvGrpSpPr/>
          <p:nvPr/>
        </p:nvGrpSpPr>
        <p:grpSpPr>
          <a:xfrm>
            <a:off x="791350" y="2654566"/>
            <a:ext cx="8164504" cy="2333554"/>
            <a:chOff x="791350" y="2654566"/>
            <a:chExt cx="8164504" cy="2333554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FA95BE3-E53C-3BAC-A241-411B9E7C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50" y="3043113"/>
              <a:ext cx="2924935" cy="194500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7878AD9-D1ED-35CC-61A4-2F42860D51FF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AB7923F-46FF-A5A6-5AB0-DCC6CB59D619}"/>
              </a:ext>
            </a:extLst>
          </p:cNvPr>
          <p:cNvGrpSpPr/>
          <p:nvPr/>
        </p:nvGrpSpPr>
        <p:grpSpPr>
          <a:xfrm>
            <a:off x="4145639" y="2811276"/>
            <a:ext cx="4959859" cy="2170120"/>
            <a:chOff x="4145639" y="2811276"/>
            <a:chExt cx="4959859" cy="2170120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EEE981C-9E9B-A93A-FBEB-66B582CE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3040341"/>
              <a:ext cx="2919048" cy="1941055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7FD4269-FCD2-3FD3-5BD1-438828C46DC5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9F09978-B1DE-AEEF-F41C-19B89367DE50}"/>
              </a:ext>
            </a:extLst>
          </p:cNvPr>
          <p:cNvGrpSpPr/>
          <p:nvPr/>
        </p:nvGrpSpPr>
        <p:grpSpPr>
          <a:xfrm>
            <a:off x="855715" y="702448"/>
            <a:ext cx="8100139" cy="2128027"/>
            <a:chOff x="855715" y="702448"/>
            <a:chExt cx="8100139" cy="2128027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 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1973491-3CAD-4ECF-7AAF-AD21B9C4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15" y="898176"/>
              <a:ext cx="2927950" cy="1932299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8B58C04-79A7-A7F1-D350-1B7E789AFAE3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9A7E68-6754-95BE-F3A6-C85B9BBF7FDB}"/>
              </a:ext>
            </a:extLst>
          </p:cNvPr>
          <p:cNvGrpSpPr/>
          <p:nvPr/>
        </p:nvGrpSpPr>
        <p:grpSpPr>
          <a:xfrm>
            <a:off x="4071682" y="702448"/>
            <a:ext cx="4884172" cy="2144247"/>
            <a:chOff x="4071682" y="702448"/>
            <a:chExt cx="4884172" cy="2144247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B054977-9E56-DA4F-4E0E-A5F3D6F24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682" y="898175"/>
              <a:ext cx="2919048" cy="194852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035F893-DC18-13EE-39B3-DD87D2D61EE4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B58C359-6FBB-665A-728F-21C7ED95C5AD}"/>
              </a:ext>
            </a:extLst>
          </p:cNvPr>
          <p:cNvGrpSpPr/>
          <p:nvPr/>
        </p:nvGrpSpPr>
        <p:grpSpPr>
          <a:xfrm>
            <a:off x="818248" y="2654566"/>
            <a:ext cx="8137606" cy="2344976"/>
            <a:chOff x="818248" y="2654566"/>
            <a:chExt cx="8137606" cy="2344976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F234655-4C39-4634-9FA1-010CDE16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48" y="2994615"/>
              <a:ext cx="2927950" cy="2004927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42232C0-823E-CCB2-5664-F925177B727D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380665D-066A-6534-22A5-939D8DD2FA0F}"/>
              </a:ext>
            </a:extLst>
          </p:cNvPr>
          <p:cNvGrpSpPr/>
          <p:nvPr/>
        </p:nvGrpSpPr>
        <p:grpSpPr>
          <a:xfrm>
            <a:off x="4098578" y="2811276"/>
            <a:ext cx="5006920" cy="2157182"/>
            <a:chOff x="4098578" y="2811276"/>
            <a:chExt cx="5006920" cy="2157182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E860F59-1A77-5651-B889-DAC842DC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8578" y="3000478"/>
              <a:ext cx="2919048" cy="196798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FA2BBA3-F376-6BA3-BE72-9E4D7CA9EDFE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" name="Google Shape;443;p19">
            <a:extLst>
              <a:ext uri="{FF2B5EF4-FFF2-40B4-BE49-F238E27FC236}">
                <a16:creationId xmlns:a16="http://schemas.microsoft.com/office/drawing/2014/main" id="{CA5A2630-2274-F4E6-475A-3E5F24FCB7E3}"/>
              </a:ext>
            </a:extLst>
          </p:cNvPr>
          <p:cNvSpPr txBox="1"/>
          <p:nvPr/>
        </p:nvSpPr>
        <p:spPr>
          <a:xfrm>
            <a:off x="972676" y="810202"/>
            <a:ext cx="2584069" cy="8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Qual seria o cliente ideal?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5762FDF-1C9C-D3DB-5312-A3C43FBE27D3}"/>
              </a:ext>
            </a:extLst>
          </p:cNvPr>
          <p:cNvGrpSpPr/>
          <p:nvPr/>
        </p:nvGrpSpPr>
        <p:grpSpPr>
          <a:xfrm>
            <a:off x="905223" y="2031750"/>
            <a:ext cx="7572913" cy="2177137"/>
            <a:chOff x="905223" y="2031750"/>
            <a:chExt cx="7572913" cy="217713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4B8F56-B555-1AAB-87DB-06458D9E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223" y="2184150"/>
              <a:ext cx="1620000" cy="1044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408C08F-7BF7-5246-3A98-D3A77260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000" y="2031750"/>
              <a:ext cx="1080000" cy="10800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BD113A3-A955-C7B6-CF1B-DC804011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8777" y="2031750"/>
              <a:ext cx="1080000" cy="1080000"/>
            </a:xfrm>
            <a:prstGeom prst="rect">
              <a:avLst/>
            </a:prstGeom>
          </p:spPr>
        </p:pic>
        <p:sp>
          <p:nvSpPr>
            <p:cNvPr id="13" name="Google Shape;443;p19">
              <a:extLst>
                <a:ext uri="{FF2B5EF4-FFF2-40B4-BE49-F238E27FC236}">
                  <a16:creationId xmlns:a16="http://schemas.microsoft.com/office/drawing/2014/main" id="{734D3586-E550-B6FA-60C8-594AD0B430D1}"/>
                </a:ext>
              </a:extLst>
            </p:cNvPr>
            <p:cNvSpPr txBox="1"/>
            <p:nvPr/>
          </p:nvSpPr>
          <p:spPr>
            <a:xfrm>
              <a:off x="3619393" y="3117229"/>
              <a:ext cx="1738745" cy="65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Um ou Dois Anos</a:t>
              </a:r>
            </a:p>
          </p:txBody>
        </p:sp>
        <p:sp>
          <p:nvSpPr>
            <p:cNvPr id="22" name="Google Shape;443;p19">
              <a:extLst>
                <a:ext uri="{FF2B5EF4-FFF2-40B4-BE49-F238E27FC236}">
                  <a16:creationId xmlns:a16="http://schemas.microsoft.com/office/drawing/2014/main" id="{DE32135C-4A18-CD61-D27F-D5CAC04852C2}"/>
                </a:ext>
              </a:extLst>
            </p:cNvPr>
            <p:cNvSpPr txBox="1"/>
            <p:nvPr/>
          </p:nvSpPr>
          <p:spPr>
            <a:xfrm>
              <a:off x="6708654" y="3111750"/>
              <a:ext cx="1769482" cy="1097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Crédito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Débito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Boleto Impresso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484;p19">
              <a:extLst>
                <a:ext uri="{FF2B5EF4-FFF2-40B4-BE49-F238E27FC236}">
                  <a16:creationId xmlns:a16="http://schemas.microsoft.com/office/drawing/2014/main" id="{456BCA3F-DC46-3E95-7626-3D76A39D040A}"/>
                </a:ext>
              </a:extLst>
            </p:cNvPr>
            <p:cNvSpPr/>
            <p:nvPr/>
          </p:nvSpPr>
          <p:spPr>
            <a:xfrm>
              <a:off x="1486979" y="3276032"/>
              <a:ext cx="456487" cy="330370"/>
            </a:xfrm>
            <a:custGeom>
              <a:avLst/>
              <a:gdLst/>
              <a:ahLst/>
              <a:cxnLst/>
              <a:rect l="l" t="t" r="r" b="b"/>
              <a:pathLst>
                <a:path w="9581" h="6934" extrusionOk="0">
                  <a:moveTo>
                    <a:pt x="8771" y="0"/>
                  </a:moveTo>
                  <a:lnTo>
                    <a:pt x="8638" y="24"/>
                  </a:lnTo>
                  <a:lnTo>
                    <a:pt x="8505" y="73"/>
                  </a:lnTo>
                  <a:lnTo>
                    <a:pt x="8432" y="109"/>
                  </a:lnTo>
                  <a:lnTo>
                    <a:pt x="8372" y="157"/>
                  </a:lnTo>
                  <a:lnTo>
                    <a:pt x="8324" y="205"/>
                  </a:lnTo>
                  <a:lnTo>
                    <a:pt x="8263" y="254"/>
                  </a:lnTo>
                  <a:lnTo>
                    <a:pt x="4096" y="5146"/>
                  </a:lnTo>
                  <a:lnTo>
                    <a:pt x="1209" y="2839"/>
                  </a:lnTo>
                  <a:lnTo>
                    <a:pt x="1148" y="2791"/>
                  </a:lnTo>
                  <a:lnTo>
                    <a:pt x="1088" y="2754"/>
                  </a:lnTo>
                  <a:lnTo>
                    <a:pt x="1015" y="2730"/>
                  </a:lnTo>
                  <a:lnTo>
                    <a:pt x="943" y="2706"/>
                  </a:lnTo>
                  <a:lnTo>
                    <a:pt x="810" y="2682"/>
                  </a:lnTo>
                  <a:lnTo>
                    <a:pt x="665" y="2682"/>
                  </a:lnTo>
                  <a:lnTo>
                    <a:pt x="520" y="2706"/>
                  </a:lnTo>
                  <a:lnTo>
                    <a:pt x="387" y="2766"/>
                  </a:lnTo>
                  <a:lnTo>
                    <a:pt x="327" y="2803"/>
                  </a:lnTo>
                  <a:lnTo>
                    <a:pt x="266" y="2851"/>
                  </a:lnTo>
                  <a:lnTo>
                    <a:pt x="206" y="2899"/>
                  </a:lnTo>
                  <a:lnTo>
                    <a:pt x="158" y="2960"/>
                  </a:lnTo>
                  <a:lnTo>
                    <a:pt x="109" y="3020"/>
                  </a:lnTo>
                  <a:lnTo>
                    <a:pt x="73" y="3080"/>
                  </a:lnTo>
                  <a:lnTo>
                    <a:pt x="49" y="3153"/>
                  </a:lnTo>
                  <a:lnTo>
                    <a:pt x="25" y="3225"/>
                  </a:lnTo>
                  <a:lnTo>
                    <a:pt x="1" y="3358"/>
                  </a:lnTo>
                  <a:lnTo>
                    <a:pt x="1" y="3503"/>
                  </a:lnTo>
                  <a:lnTo>
                    <a:pt x="25" y="3648"/>
                  </a:lnTo>
                  <a:lnTo>
                    <a:pt x="85" y="3781"/>
                  </a:lnTo>
                  <a:lnTo>
                    <a:pt x="122" y="3842"/>
                  </a:lnTo>
                  <a:lnTo>
                    <a:pt x="170" y="3902"/>
                  </a:lnTo>
                  <a:lnTo>
                    <a:pt x="218" y="3962"/>
                  </a:lnTo>
                  <a:lnTo>
                    <a:pt x="279" y="4011"/>
                  </a:lnTo>
                  <a:lnTo>
                    <a:pt x="3721" y="6765"/>
                  </a:lnTo>
                  <a:lnTo>
                    <a:pt x="3830" y="6837"/>
                  </a:lnTo>
                  <a:lnTo>
                    <a:pt x="3951" y="6898"/>
                  </a:lnTo>
                  <a:lnTo>
                    <a:pt x="4072" y="6922"/>
                  </a:lnTo>
                  <a:lnTo>
                    <a:pt x="4192" y="6934"/>
                  </a:lnTo>
                  <a:lnTo>
                    <a:pt x="4265" y="6934"/>
                  </a:lnTo>
                  <a:lnTo>
                    <a:pt x="4349" y="6922"/>
                  </a:lnTo>
                  <a:lnTo>
                    <a:pt x="4422" y="6898"/>
                  </a:lnTo>
                  <a:lnTo>
                    <a:pt x="4494" y="6874"/>
                  </a:lnTo>
                  <a:lnTo>
                    <a:pt x="4567" y="6825"/>
                  </a:lnTo>
                  <a:lnTo>
                    <a:pt x="4639" y="6789"/>
                  </a:lnTo>
                  <a:lnTo>
                    <a:pt x="4700" y="6729"/>
                  </a:lnTo>
                  <a:lnTo>
                    <a:pt x="4760" y="6668"/>
                  </a:lnTo>
                  <a:lnTo>
                    <a:pt x="9411" y="1232"/>
                  </a:lnTo>
                  <a:lnTo>
                    <a:pt x="9447" y="1172"/>
                  </a:lnTo>
                  <a:lnTo>
                    <a:pt x="9496" y="1111"/>
                  </a:lnTo>
                  <a:lnTo>
                    <a:pt x="9520" y="1039"/>
                  </a:lnTo>
                  <a:lnTo>
                    <a:pt x="9556" y="966"/>
                  </a:lnTo>
                  <a:lnTo>
                    <a:pt x="9580" y="834"/>
                  </a:lnTo>
                  <a:lnTo>
                    <a:pt x="9580" y="689"/>
                  </a:lnTo>
                  <a:lnTo>
                    <a:pt x="9556" y="544"/>
                  </a:lnTo>
                  <a:lnTo>
                    <a:pt x="9508" y="411"/>
                  </a:lnTo>
                  <a:lnTo>
                    <a:pt x="9471" y="350"/>
                  </a:lnTo>
                  <a:lnTo>
                    <a:pt x="9423" y="290"/>
                  </a:lnTo>
                  <a:lnTo>
                    <a:pt x="9375" y="230"/>
                  </a:lnTo>
                  <a:lnTo>
                    <a:pt x="9326" y="181"/>
                  </a:lnTo>
                  <a:lnTo>
                    <a:pt x="9266" y="133"/>
                  </a:lnTo>
                  <a:lnTo>
                    <a:pt x="9194" y="85"/>
                  </a:lnTo>
                  <a:lnTo>
                    <a:pt x="9133" y="61"/>
                  </a:lnTo>
                  <a:lnTo>
                    <a:pt x="9061" y="36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0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139357" y="702448"/>
            <a:ext cx="2865027" cy="627300"/>
            <a:chOff x="-260375" y="1415547"/>
            <a:chExt cx="2865027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43343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3148677" y="2146650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5514148" y="3362937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42B48B-5926-9581-24CA-971CBABD31CE}"/>
              </a:ext>
            </a:extLst>
          </p:cNvPr>
          <p:cNvSpPr txBox="1"/>
          <p:nvPr/>
        </p:nvSpPr>
        <p:spPr>
          <a:xfrm>
            <a:off x="670164" y="1482558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Gênero</a:t>
            </a:r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8D079EB-5A7C-E185-FE0E-98592A032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75" y="1800697"/>
            <a:ext cx="2796732" cy="233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CD738BA-AB13-0630-6D18-8BDC9ADE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906" y="1800697"/>
            <a:ext cx="2800044" cy="202225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8658259-4A8C-C287-F758-1F590BFEB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751" y="1791080"/>
            <a:ext cx="2837433" cy="216890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8EF387-ACA8-7612-50F6-2C46BAB97742}"/>
              </a:ext>
            </a:extLst>
          </p:cNvPr>
          <p:cNvSpPr txBox="1"/>
          <p:nvPr/>
        </p:nvSpPr>
        <p:spPr>
          <a:xfrm>
            <a:off x="3644154" y="1482557"/>
            <a:ext cx="2518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Aposentado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EAFC32-294D-45A9-C95C-93B105A3FA41}"/>
              </a:ext>
            </a:extLst>
          </p:cNvPr>
          <p:cNvSpPr txBox="1"/>
          <p:nvPr/>
        </p:nvSpPr>
        <p:spPr>
          <a:xfrm>
            <a:off x="6577249" y="1480036"/>
            <a:ext cx="240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Dependentes</a:t>
            </a:r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55BF3002-8590-2932-9984-F6C0E64E8B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09" t="10908"/>
          <a:stretch/>
        </p:blipFill>
        <p:spPr>
          <a:xfrm>
            <a:off x="5082988" y="3771587"/>
            <a:ext cx="558054" cy="21968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8CB899F-D589-8767-7A2D-11E835C419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826"/>
          <a:stretch/>
        </p:blipFill>
        <p:spPr>
          <a:xfrm>
            <a:off x="3993878" y="3717696"/>
            <a:ext cx="544502" cy="2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C9761539-6BFC-1477-358D-52E9C2DC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6" y="1692104"/>
            <a:ext cx="3065729" cy="260756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A0AFC5A-A74F-B1C7-A13F-61BF59ABA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21" y="1692104"/>
            <a:ext cx="3210387" cy="318695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075BF4-5E5D-9935-5464-42C8F66ADBAC}"/>
              </a:ext>
            </a:extLst>
          </p:cNvPr>
          <p:cNvSpPr txBox="1"/>
          <p:nvPr/>
        </p:nvSpPr>
        <p:spPr>
          <a:xfrm>
            <a:off x="973633" y="1375136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Contrato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853D85-FDAA-BFB2-C277-FED43CA18905}"/>
              </a:ext>
            </a:extLst>
          </p:cNvPr>
          <p:cNvSpPr txBox="1"/>
          <p:nvPr/>
        </p:nvSpPr>
        <p:spPr>
          <a:xfrm>
            <a:off x="5577032" y="1375135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Forma de Pagamento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2CDFD9C-DE9E-E6FB-3F4D-A2B81B039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0" y="1708763"/>
            <a:ext cx="3098592" cy="18200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27B3C29-1CEE-C3E6-F373-8DBC24012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510" y="1708763"/>
            <a:ext cx="3050349" cy="186709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C57CC2-0301-23BE-ACF4-A3A60D53C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859" y="1691383"/>
            <a:ext cx="3012141" cy="185480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16CD19D-82AE-BC65-0C16-6683788A5FBD}"/>
              </a:ext>
            </a:extLst>
          </p:cNvPr>
          <p:cNvSpPr txBox="1"/>
          <p:nvPr/>
        </p:nvSpPr>
        <p:spPr>
          <a:xfrm>
            <a:off x="604735" y="1423627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Total Gasto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77271-6A3F-4AC8-D3B3-BA6B9DF2B7A9}"/>
              </a:ext>
            </a:extLst>
          </p:cNvPr>
          <p:cNvSpPr txBox="1"/>
          <p:nvPr/>
        </p:nvSpPr>
        <p:spPr>
          <a:xfrm>
            <a:off x="3548687" y="1404897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Valor Mensal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DC98D9-7CF1-57F9-7C60-6615D0B8B486}"/>
              </a:ext>
            </a:extLst>
          </p:cNvPr>
          <p:cNvSpPr txBox="1"/>
          <p:nvPr/>
        </p:nvSpPr>
        <p:spPr>
          <a:xfrm>
            <a:off x="6599036" y="1423306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Tempo de cliente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AD5D54-F316-C02F-DDD6-E17E93F14CFD}"/>
              </a:ext>
            </a:extLst>
          </p:cNvPr>
          <p:cNvSpPr txBox="1"/>
          <p:nvPr/>
        </p:nvSpPr>
        <p:spPr>
          <a:xfrm>
            <a:off x="508444" y="3013358"/>
            <a:ext cx="7492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b="1" dirty="0">
                <a:solidFill>
                  <a:srgbClr val="002060"/>
                </a:solidFill>
              </a:rPr>
              <a:t>1412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728493D-D2AB-A339-37CE-D46C9A7414B5}"/>
              </a:ext>
            </a:extLst>
          </p:cNvPr>
          <p:cNvSpPr txBox="1"/>
          <p:nvPr/>
        </p:nvSpPr>
        <p:spPr>
          <a:xfrm>
            <a:off x="3482765" y="2479417"/>
            <a:ext cx="2824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b="1" dirty="0">
                <a:solidFill>
                  <a:srgbClr val="002060"/>
                </a:solidFill>
              </a:rPr>
              <a:t>70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4B14AD4-0F1B-9081-7C57-B365FAFA6D67}"/>
              </a:ext>
            </a:extLst>
          </p:cNvPr>
          <p:cNvSpPr txBox="1"/>
          <p:nvPr/>
        </p:nvSpPr>
        <p:spPr>
          <a:xfrm>
            <a:off x="6512836" y="2672372"/>
            <a:ext cx="2824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" b="1" dirty="0">
                <a:solidFill>
                  <a:srgbClr val="002060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84890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F77271-6A3F-4AC8-D3B3-BA6B9DF2B7A9}"/>
              </a:ext>
            </a:extLst>
          </p:cNvPr>
          <p:cNvSpPr txBox="1"/>
          <p:nvPr/>
        </p:nvSpPr>
        <p:spPr>
          <a:xfrm>
            <a:off x="1045577" y="3574256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Valor Mensal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DC98D9-7CF1-57F9-7C60-6615D0B8B486}"/>
              </a:ext>
            </a:extLst>
          </p:cNvPr>
          <p:cNvSpPr txBox="1"/>
          <p:nvPr/>
        </p:nvSpPr>
        <p:spPr>
          <a:xfrm>
            <a:off x="5220712" y="3574255"/>
            <a:ext cx="2407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Tempo de cliente</a:t>
            </a:r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36102D5-F573-108A-406F-D30AB5682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69" y="1409323"/>
            <a:ext cx="3013224" cy="225181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6CAC9CF-EEE8-E086-DB8B-D29DD71D3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67" y="1399103"/>
            <a:ext cx="3013225" cy="22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3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67E5045-1F16-2EF8-7CB0-F024BD20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68" y="1456731"/>
            <a:ext cx="4908534" cy="353217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0941E-BC31-DCDA-1B52-B9052D46D5A1}"/>
              </a:ext>
            </a:extLst>
          </p:cNvPr>
          <p:cNvSpPr txBox="1"/>
          <p:nvPr/>
        </p:nvSpPr>
        <p:spPr>
          <a:xfrm>
            <a:off x="2147298" y="983075"/>
            <a:ext cx="4849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Podemos perceber a partir desse gráfico uma leve</a:t>
            </a:r>
          </a:p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Correlação entre o valor mensal e os meses como clientes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A2960F-754B-C1F2-0393-F82F2FA3BD6B}"/>
              </a:ext>
            </a:extLst>
          </p:cNvPr>
          <p:cNvCxnSpPr>
            <a:cxnSpLocks/>
          </p:cNvCxnSpPr>
          <p:nvPr/>
        </p:nvCxnSpPr>
        <p:spPr>
          <a:xfrm flipV="1">
            <a:off x="2561665" y="1613647"/>
            <a:ext cx="3960000" cy="3361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89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68B8D46-291C-5693-55F7-6D57591EBCC1}"/>
              </a:ext>
            </a:extLst>
          </p:cNvPr>
          <p:cNvSpPr txBox="1"/>
          <p:nvPr/>
        </p:nvSpPr>
        <p:spPr>
          <a:xfrm>
            <a:off x="2341923" y="1143287"/>
            <a:ext cx="4460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Tempo de cliente influencia na quantidade de produtos contratados? Se sim, pra mais ou pra menos? </a:t>
            </a:r>
            <a:endParaRPr lang="pt-BR" dirty="0">
              <a:solidFill>
                <a:srgbClr val="002060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11B39BA-79B1-C73A-99E1-8B483FE37BFF}"/>
              </a:ext>
            </a:extLst>
          </p:cNvPr>
          <p:cNvGrpSpPr/>
          <p:nvPr/>
        </p:nvGrpSpPr>
        <p:grpSpPr>
          <a:xfrm>
            <a:off x="2856003" y="1815461"/>
            <a:ext cx="3483115" cy="2467319"/>
            <a:chOff x="2856003" y="1815461"/>
            <a:chExt cx="3483115" cy="2467319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C2465C3F-BB8E-4CF3-9FA4-F9FABACDE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3482" y="1815461"/>
              <a:ext cx="3305636" cy="2467319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DDF0337-C276-FFAA-04BF-D9E134285CE6}"/>
                </a:ext>
              </a:extLst>
            </p:cNvPr>
            <p:cNvSpPr txBox="1"/>
            <p:nvPr/>
          </p:nvSpPr>
          <p:spPr>
            <a:xfrm>
              <a:off x="2856003" y="1871786"/>
              <a:ext cx="260008" cy="200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050" dirty="0"/>
                <a:t>8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7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6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5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4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3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2</a:t>
              </a:r>
            </a:p>
            <a:p>
              <a:pPr>
                <a:lnSpc>
                  <a:spcPct val="150000"/>
                </a:lnSpc>
              </a:pPr>
              <a:r>
                <a:rPr lang="pt-BR" sz="1050" dirty="0"/>
                <a:t>1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B3FB19-87E3-85D8-A884-5D847063E445}"/>
              </a:ext>
            </a:extLst>
          </p:cNvPr>
          <p:cNvSpPr txBox="1"/>
          <p:nvPr/>
        </p:nvSpPr>
        <p:spPr>
          <a:xfrm rot="16200000">
            <a:off x="1901990" y="2728833"/>
            <a:ext cx="1654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rgbClr val="002060"/>
                </a:solidFill>
                <a:latin typeface="Fira Sans Extra Condensed"/>
              </a:defRPr>
            </a:lvl1pPr>
          </a:lstStyle>
          <a:p>
            <a:r>
              <a:rPr lang="pt-BR" sz="1100" b="0" dirty="0">
                <a:solidFill>
                  <a:srgbClr val="474747"/>
                </a:solidFill>
              </a:rPr>
              <a:t>Quantidade de </a:t>
            </a:r>
          </a:p>
          <a:p>
            <a:r>
              <a:rPr lang="pt-BR" sz="1100" b="0" dirty="0">
                <a:solidFill>
                  <a:srgbClr val="474747"/>
                </a:solidFill>
              </a:rPr>
              <a:t>Serviços Contratados</a:t>
            </a:r>
          </a:p>
        </p:txBody>
      </p:sp>
    </p:spTree>
    <p:extLst>
      <p:ext uri="{BB962C8B-B14F-4D97-AF65-F5344CB8AC3E}">
        <p14:creationId xmlns:p14="http://schemas.microsoft.com/office/powerpoint/2010/main" val="11439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658CCD7-2A43-E8D6-E51D-CF2ECB903DBB}"/>
              </a:ext>
            </a:extLst>
          </p:cNvPr>
          <p:cNvGrpSpPr/>
          <p:nvPr/>
        </p:nvGrpSpPr>
        <p:grpSpPr>
          <a:xfrm>
            <a:off x="2513572" y="1592011"/>
            <a:ext cx="5566291" cy="3140753"/>
            <a:chOff x="2513572" y="1592011"/>
            <a:chExt cx="5566291" cy="3140753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059FAFE-5C0A-7FAF-110E-914BDFD2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3572" y="1592011"/>
              <a:ext cx="4116856" cy="3140753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51F154-73C5-7E10-E474-48BD9A37D627}"/>
                </a:ext>
              </a:extLst>
            </p:cNvPr>
            <p:cNvSpPr txBox="1"/>
            <p:nvPr/>
          </p:nvSpPr>
          <p:spPr>
            <a:xfrm>
              <a:off x="6630428" y="2042484"/>
              <a:ext cx="144943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b="1">
                  <a:solidFill>
                    <a:srgbClr val="002060"/>
                  </a:solidFill>
                  <a:latin typeface="Fira Sans Extra Condensed"/>
                </a:defRPr>
              </a:lvl1pPr>
            </a:lstStyle>
            <a:p>
              <a:r>
                <a:rPr lang="pt-BR" dirty="0"/>
                <a:t> com dependentes</a:t>
              </a:r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endParaRPr lang="pt-BR" dirty="0"/>
            </a:p>
            <a:p>
              <a:r>
                <a:rPr lang="pt-BR" dirty="0"/>
                <a:t> sem dependentes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8B585-1DAE-A471-47C4-83135993CDF0}"/>
              </a:ext>
            </a:extLst>
          </p:cNvPr>
          <p:cNvSpPr txBox="1"/>
          <p:nvPr/>
        </p:nvSpPr>
        <p:spPr>
          <a:xfrm>
            <a:off x="2513572" y="1069691"/>
            <a:ext cx="446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002060"/>
                </a:solidFill>
                <a:latin typeface="Fira Sans Extra Condensed"/>
                <a:sym typeface="Fira Sans Extra Condensed"/>
              </a:rPr>
              <a:t>Ter dependentes, influência no cancelamento?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330</Words>
  <Application>Microsoft Office PowerPoint</Application>
  <PresentationFormat>Apresentação na tela (16:9)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Sitka Banner Semibold</vt:lpstr>
      <vt:lpstr>Segoe UI Variable Display Semib</vt:lpstr>
      <vt:lpstr>Fira Sans Extra Condensed SemiBold</vt:lpstr>
      <vt:lpstr>Roboto</vt:lpstr>
      <vt:lpstr>Arial</vt:lpstr>
      <vt:lpstr>Fira Sans Extra Condensed</vt:lpstr>
      <vt:lpstr>Data Privacy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Ivo Henrique</dc:creator>
  <cp:lastModifiedBy>Ivo Henrique</cp:lastModifiedBy>
  <cp:revision>3</cp:revision>
  <dcterms:modified xsi:type="dcterms:W3CDTF">2022-12-11T21:24:21Z</dcterms:modified>
</cp:coreProperties>
</file>